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ink/ink1.xml" ContentType="application/inkml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4"/>
  </p:sldMasterIdLst>
  <p:notesMasterIdLst>
    <p:notesMasterId r:id="rId84"/>
  </p:notesMasterIdLst>
  <p:handoutMasterIdLst>
    <p:handoutMasterId r:id="rId85"/>
  </p:handoutMasterIdLst>
  <p:sldIdLst>
    <p:sldId id="256" r:id="rId5"/>
    <p:sldId id="257" r:id="rId6"/>
    <p:sldId id="259" r:id="rId7"/>
    <p:sldId id="330" r:id="rId8"/>
    <p:sldId id="332" r:id="rId9"/>
    <p:sldId id="419" r:id="rId10"/>
    <p:sldId id="421" r:id="rId11"/>
    <p:sldId id="422" r:id="rId12"/>
    <p:sldId id="425" r:id="rId13"/>
    <p:sldId id="426" r:id="rId14"/>
    <p:sldId id="334" r:id="rId15"/>
    <p:sldId id="418" r:id="rId16"/>
    <p:sldId id="431" r:id="rId17"/>
    <p:sldId id="413" r:id="rId18"/>
    <p:sldId id="427" r:id="rId19"/>
    <p:sldId id="432" r:id="rId20"/>
    <p:sldId id="429" r:id="rId21"/>
    <p:sldId id="430" r:id="rId22"/>
    <p:sldId id="454" r:id="rId23"/>
    <p:sldId id="342" r:id="rId24"/>
    <p:sldId id="434" r:id="rId25"/>
    <p:sldId id="435" r:id="rId26"/>
    <p:sldId id="345" r:id="rId27"/>
    <p:sldId id="346" r:id="rId28"/>
    <p:sldId id="347" r:id="rId29"/>
    <p:sldId id="348" r:id="rId30"/>
    <p:sldId id="350" r:id="rId31"/>
    <p:sldId id="352" r:id="rId32"/>
    <p:sldId id="446" r:id="rId33"/>
    <p:sldId id="455" r:id="rId34"/>
    <p:sldId id="367" r:id="rId35"/>
    <p:sldId id="436" r:id="rId36"/>
    <p:sldId id="448" r:id="rId37"/>
    <p:sldId id="437" r:id="rId38"/>
    <p:sldId id="449" r:id="rId39"/>
    <p:sldId id="450" r:id="rId40"/>
    <p:sldId id="453" r:id="rId41"/>
    <p:sldId id="456" r:id="rId42"/>
    <p:sldId id="452" r:id="rId43"/>
    <p:sldId id="368" r:id="rId44"/>
    <p:sldId id="369" r:id="rId45"/>
    <p:sldId id="372" r:id="rId46"/>
    <p:sldId id="374" r:id="rId47"/>
    <p:sldId id="376" r:id="rId48"/>
    <p:sldId id="377" r:id="rId49"/>
    <p:sldId id="378" r:id="rId50"/>
    <p:sldId id="379" r:id="rId51"/>
    <p:sldId id="438" r:id="rId52"/>
    <p:sldId id="439" r:id="rId53"/>
    <p:sldId id="390" r:id="rId54"/>
    <p:sldId id="391" r:id="rId55"/>
    <p:sldId id="392" r:id="rId56"/>
    <p:sldId id="457" r:id="rId57"/>
    <p:sldId id="393" r:id="rId58"/>
    <p:sldId id="394" r:id="rId59"/>
    <p:sldId id="440" r:id="rId60"/>
    <p:sldId id="441" r:id="rId61"/>
    <p:sldId id="395" r:id="rId62"/>
    <p:sldId id="397" r:id="rId63"/>
    <p:sldId id="398" r:id="rId64"/>
    <p:sldId id="399" r:id="rId65"/>
    <p:sldId id="445" r:id="rId66"/>
    <p:sldId id="458" r:id="rId67"/>
    <p:sldId id="400" r:id="rId68"/>
    <p:sldId id="401" r:id="rId69"/>
    <p:sldId id="403" r:id="rId70"/>
    <p:sldId id="404" r:id="rId71"/>
    <p:sldId id="407" r:id="rId72"/>
    <p:sldId id="408" r:id="rId73"/>
    <p:sldId id="409" r:id="rId74"/>
    <p:sldId id="262" r:id="rId75"/>
    <p:sldId id="263" r:id="rId76"/>
    <p:sldId id="264" r:id="rId77"/>
    <p:sldId id="459" r:id="rId78"/>
    <p:sldId id="265" r:id="rId79"/>
    <p:sldId id="290" r:id="rId80"/>
    <p:sldId id="442" r:id="rId81"/>
    <p:sldId id="314" r:id="rId82"/>
    <p:sldId id="444" r:id="rId8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06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06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06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06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0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4" autoAdjust="0"/>
    <p:restoredTop sz="94730" autoAdjust="0"/>
  </p:normalViewPr>
  <p:slideViewPr>
    <p:cSldViewPr snapToObjects="1">
      <p:cViewPr varScale="1">
        <p:scale>
          <a:sx n="61" d="100"/>
          <a:sy n="61" d="100"/>
        </p:scale>
        <p:origin x="1596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s970\Documents\MATLAB\plot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Babble</c:v>
                </c:pt>
              </c:strCache>
            </c:strRef>
          </c:tx>
          <c:marker>
            <c:symbol val="none"/>
          </c:marker>
          <c:cat>
            <c:numRef>
              <c:f>Sheet2!$A$2:$A$1025</c:f>
              <c:numCache>
                <c:formatCode>General</c:formatCode>
                <c:ptCount val="1024"/>
                <c:pt idx="0">
                  <c:v>0</c:v>
                </c:pt>
                <c:pt idx="1">
                  <c:v>7.8125</c:v>
                </c:pt>
                <c:pt idx="2">
                  <c:v>15.625</c:v>
                </c:pt>
                <c:pt idx="3">
                  <c:v>23.4375</c:v>
                </c:pt>
                <c:pt idx="4">
                  <c:v>31.25</c:v>
                </c:pt>
                <c:pt idx="5">
                  <c:v>39.0625</c:v>
                </c:pt>
                <c:pt idx="6">
                  <c:v>46.875</c:v>
                </c:pt>
                <c:pt idx="7">
                  <c:v>54.6875</c:v>
                </c:pt>
                <c:pt idx="8">
                  <c:v>62.5</c:v>
                </c:pt>
                <c:pt idx="9">
                  <c:v>70.3125</c:v>
                </c:pt>
                <c:pt idx="10">
                  <c:v>78.125</c:v>
                </c:pt>
                <c:pt idx="11">
                  <c:v>85.9375</c:v>
                </c:pt>
                <c:pt idx="12">
                  <c:v>93.75</c:v>
                </c:pt>
                <c:pt idx="13">
                  <c:v>101.5625</c:v>
                </c:pt>
                <c:pt idx="14">
                  <c:v>109.375</c:v>
                </c:pt>
                <c:pt idx="15">
                  <c:v>117.1875</c:v>
                </c:pt>
                <c:pt idx="16">
                  <c:v>125</c:v>
                </c:pt>
                <c:pt idx="17">
                  <c:v>132.8125</c:v>
                </c:pt>
                <c:pt idx="18">
                  <c:v>140.625</c:v>
                </c:pt>
                <c:pt idx="19">
                  <c:v>148.4375</c:v>
                </c:pt>
                <c:pt idx="20">
                  <c:v>156.25</c:v>
                </c:pt>
                <c:pt idx="21">
                  <c:v>164.0625</c:v>
                </c:pt>
                <c:pt idx="22">
                  <c:v>171.875</c:v>
                </c:pt>
                <c:pt idx="23">
                  <c:v>179.6875</c:v>
                </c:pt>
                <c:pt idx="24">
                  <c:v>187.5</c:v>
                </c:pt>
                <c:pt idx="25">
                  <c:v>195.3125</c:v>
                </c:pt>
                <c:pt idx="26">
                  <c:v>203.125</c:v>
                </c:pt>
                <c:pt idx="27">
                  <c:v>210.9375</c:v>
                </c:pt>
                <c:pt idx="28">
                  <c:v>218.75</c:v>
                </c:pt>
                <c:pt idx="29">
                  <c:v>226.5625</c:v>
                </c:pt>
                <c:pt idx="30">
                  <c:v>234.375</c:v>
                </c:pt>
                <c:pt idx="31">
                  <c:v>242.1875</c:v>
                </c:pt>
                <c:pt idx="32">
                  <c:v>250</c:v>
                </c:pt>
                <c:pt idx="33">
                  <c:v>257.8125</c:v>
                </c:pt>
                <c:pt idx="34">
                  <c:v>265.625</c:v>
                </c:pt>
                <c:pt idx="35">
                  <c:v>273.4375</c:v>
                </c:pt>
                <c:pt idx="36">
                  <c:v>281.25</c:v>
                </c:pt>
                <c:pt idx="37">
                  <c:v>289.0625</c:v>
                </c:pt>
                <c:pt idx="38">
                  <c:v>296.875</c:v>
                </c:pt>
                <c:pt idx="39">
                  <c:v>304.6875</c:v>
                </c:pt>
                <c:pt idx="40">
                  <c:v>312.5</c:v>
                </c:pt>
                <c:pt idx="41">
                  <c:v>320.3125</c:v>
                </c:pt>
                <c:pt idx="42">
                  <c:v>328.125</c:v>
                </c:pt>
                <c:pt idx="43">
                  <c:v>335.9375</c:v>
                </c:pt>
                <c:pt idx="44">
                  <c:v>343.75</c:v>
                </c:pt>
                <c:pt idx="45">
                  <c:v>351.5625</c:v>
                </c:pt>
                <c:pt idx="46">
                  <c:v>359.375</c:v>
                </c:pt>
                <c:pt idx="47">
                  <c:v>367.1875</c:v>
                </c:pt>
                <c:pt idx="48">
                  <c:v>375</c:v>
                </c:pt>
                <c:pt idx="49">
                  <c:v>382.8125</c:v>
                </c:pt>
                <c:pt idx="50">
                  <c:v>390.625</c:v>
                </c:pt>
                <c:pt idx="51">
                  <c:v>398.4375</c:v>
                </c:pt>
                <c:pt idx="52">
                  <c:v>406.25</c:v>
                </c:pt>
                <c:pt idx="53">
                  <c:v>414.0625</c:v>
                </c:pt>
                <c:pt idx="54">
                  <c:v>421.875</c:v>
                </c:pt>
                <c:pt idx="55">
                  <c:v>429.6875</c:v>
                </c:pt>
                <c:pt idx="56">
                  <c:v>437.5</c:v>
                </c:pt>
                <c:pt idx="57">
                  <c:v>445.3125</c:v>
                </c:pt>
                <c:pt idx="58">
                  <c:v>453.125</c:v>
                </c:pt>
                <c:pt idx="59">
                  <c:v>460.9375</c:v>
                </c:pt>
                <c:pt idx="60">
                  <c:v>468.75</c:v>
                </c:pt>
                <c:pt idx="61">
                  <c:v>476.5625</c:v>
                </c:pt>
                <c:pt idx="62">
                  <c:v>484.375</c:v>
                </c:pt>
                <c:pt idx="63">
                  <c:v>492.1875</c:v>
                </c:pt>
                <c:pt idx="64">
                  <c:v>500</c:v>
                </c:pt>
                <c:pt idx="65">
                  <c:v>507.8125</c:v>
                </c:pt>
                <c:pt idx="66">
                  <c:v>515.625</c:v>
                </c:pt>
                <c:pt idx="67">
                  <c:v>523.4375</c:v>
                </c:pt>
                <c:pt idx="68">
                  <c:v>531.25</c:v>
                </c:pt>
                <c:pt idx="69">
                  <c:v>539.0625</c:v>
                </c:pt>
                <c:pt idx="70">
                  <c:v>546.875</c:v>
                </c:pt>
                <c:pt idx="71">
                  <c:v>554.6875</c:v>
                </c:pt>
                <c:pt idx="72">
                  <c:v>562.5</c:v>
                </c:pt>
                <c:pt idx="73">
                  <c:v>570.3125</c:v>
                </c:pt>
                <c:pt idx="74">
                  <c:v>578.125</c:v>
                </c:pt>
                <c:pt idx="75">
                  <c:v>585.9375</c:v>
                </c:pt>
                <c:pt idx="76">
                  <c:v>593.75</c:v>
                </c:pt>
                <c:pt idx="77">
                  <c:v>601.5625</c:v>
                </c:pt>
                <c:pt idx="78">
                  <c:v>609.375</c:v>
                </c:pt>
                <c:pt idx="79">
                  <c:v>617.1875</c:v>
                </c:pt>
                <c:pt idx="80">
                  <c:v>625</c:v>
                </c:pt>
                <c:pt idx="81">
                  <c:v>632.8125</c:v>
                </c:pt>
                <c:pt idx="82">
                  <c:v>640.625</c:v>
                </c:pt>
                <c:pt idx="83">
                  <c:v>648.4375</c:v>
                </c:pt>
                <c:pt idx="84">
                  <c:v>656.25</c:v>
                </c:pt>
                <c:pt idx="85">
                  <c:v>664.0625</c:v>
                </c:pt>
                <c:pt idx="86">
                  <c:v>671.875</c:v>
                </c:pt>
                <c:pt idx="87">
                  <c:v>679.6875</c:v>
                </c:pt>
                <c:pt idx="88">
                  <c:v>687.5</c:v>
                </c:pt>
                <c:pt idx="89">
                  <c:v>695.3125</c:v>
                </c:pt>
                <c:pt idx="90">
                  <c:v>703.125</c:v>
                </c:pt>
                <c:pt idx="91">
                  <c:v>710.9375</c:v>
                </c:pt>
                <c:pt idx="92">
                  <c:v>718.75</c:v>
                </c:pt>
                <c:pt idx="93">
                  <c:v>726.5625</c:v>
                </c:pt>
                <c:pt idx="94">
                  <c:v>734.375</c:v>
                </c:pt>
                <c:pt idx="95">
                  <c:v>742.1875</c:v>
                </c:pt>
                <c:pt idx="96">
                  <c:v>750</c:v>
                </c:pt>
                <c:pt idx="97">
                  <c:v>757.8125</c:v>
                </c:pt>
                <c:pt idx="98">
                  <c:v>765.625</c:v>
                </c:pt>
                <c:pt idx="99">
                  <c:v>773.4375</c:v>
                </c:pt>
                <c:pt idx="100">
                  <c:v>781.25</c:v>
                </c:pt>
                <c:pt idx="101">
                  <c:v>789.0625</c:v>
                </c:pt>
                <c:pt idx="102">
                  <c:v>796.875</c:v>
                </c:pt>
                <c:pt idx="103">
                  <c:v>804.6875</c:v>
                </c:pt>
                <c:pt idx="104">
                  <c:v>812.5</c:v>
                </c:pt>
                <c:pt idx="105">
                  <c:v>820.3125</c:v>
                </c:pt>
                <c:pt idx="106">
                  <c:v>828.125</c:v>
                </c:pt>
                <c:pt idx="107">
                  <c:v>835.9375</c:v>
                </c:pt>
                <c:pt idx="108">
                  <c:v>843.75</c:v>
                </c:pt>
                <c:pt idx="109">
                  <c:v>851.5625</c:v>
                </c:pt>
                <c:pt idx="110">
                  <c:v>859.375</c:v>
                </c:pt>
                <c:pt idx="111">
                  <c:v>867.1875</c:v>
                </c:pt>
                <c:pt idx="112">
                  <c:v>875</c:v>
                </c:pt>
                <c:pt idx="113">
                  <c:v>882.8125</c:v>
                </c:pt>
                <c:pt idx="114">
                  <c:v>890.625</c:v>
                </c:pt>
                <c:pt idx="115">
                  <c:v>898.4375</c:v>
                </c:pt>
                <c:pt idx="116">
                  <c:v>906.25</c:v>
                </c:pt>
                <c:pt idx="117">
                  <c:v>914.0625</c:v>
                </c:pt>
                <c:pt idx="118">
                  <c:v>921.875</c:v>
                </c:pt>
                <c:pt idx="119">
                  <c:v>929.6875</c:v>
                </c:pt>
                <c:pt idx="120">
                  <c:v>937.5</c:v>
                </c:pt>
                <c:pt idx="121">
                  <c:v>945.3125</c:v>
                </c:pt>
                <c:pt idx="122">
                  <c:v>953.125</c:v>
                </c:pt>
                <c:pt idx="123">
                  <c:v>960.9375</c:v>
                </c:pt>
                <c:pt idx="124">
                  <c:v>968.75</c:v>
                </c:pt>
                <c:pt idx="125">
                  <c:v>976.5625</c:v>
                </c:pt>
                <c:pt idx="126">
                  <c:v>984.375</c:v>
                </c:pt>
                <c:pt idx="127">
                  <c:v>992.1875</c:v>
                </c:pt>
                <c:pt idx="128">
                  <c:v>1000</c:v>
                </c:pt>
                <c:pt idx="129">
                  <c:v>1007.8125</c:v>
                </c:pt>
                <c:pt idx="130">
                  <c:v>1015.625</c:v>
                </c:pt>
                <c:pt idx="131">
                  <c:v>1023.4375</c:v>
                </c:pt>
                <c:pt idx="132">
                  <c:v>1031.25</c:v>
                </c:pt>
                <c:pt idx="133">
                  <c:v>1039.0625</c:v>
                </c:pt>
                <c:pt idx="134">
                  <c:v>1046.875</c:v>
                </c:pt>
                <c:pt idx="135">
                  <c:v>1054.6875</c:v>
                </c:pt>
                <c:pt idx="136">
                  <c:v>1062.5</c:v>
                </c:pt>
                <c:pt idx="137">
                  <c:v>1070.3125</c:v>
                </c:pt>
                <c:pt idx="138">
                  <c:v>1078.125</c:v>
                </c:pt>
                <c:pt idx="139">
                  <c:v>1085.9375</c:v>
                </c:pt>
                <c:pt idx="140">
                  <c:v>1093.75</c:v>
                </c:pt>
                <c:pt idx="141">
                  <c:v>1101.5625</c:v>
                </c:pt>
                <c:pt idx="142">
                  <c:v>1109.375</c:v>
                </c:pt>
                <c:pt idx="143">
                  <c:v>1117.1875</c:v>
                </c:pt>
                <c:pt idx="144">
                  <c:v>1125</c:v>
                </c:pt>
                <c:pt idx="145">
                  <c:v>1132.8125</c:v>
                </c:pt>
                <c:pt idx="146">
                  <c:v>1140.625</c:v>
                </c:pt>
                <c:pt idx="147">
                  <c:v>1148.4375</c:v>
                </c:pt>
                <c:pt idx="148">
                  <c:v>1156.25</c:v>
                </c:pt>
                <c:pt idx="149">
                  <c:v>1164.0625</c:v>
                </c:pt>
                <c:pt idx="150">
                  <c:v>1171.875</c:v>
                </c:pt>
                <c:pt idx="151">
                  <c:v>1179.6875</c:v>
                </c:pt>
                <c:pt idx="152">
                  <c:v>1187.5</c:v>
                </c:pt>
                <c:pt idx="153">
                  <c:v>1195.3125</c:v>
                </c:pt>
                <c:pt idx="154">
                  <c:v>1203.125</c:v>
                </c:pt>
                <c:pt idx="155">
                  <c:v>1210.9375</c:v>
                </c:pt>
                <c:pt idx="156">
                  <c:v>1218.75</c:v>
                </c:pt>
                <c:pt idx="157">
                  <c:v>1226.5625</c:v>
                </c:pt>
                <c:pt idx="158">
                  <c:v>1234.375</c:v>
                </c:pt>
                <c:pt idx="159">
                  <c:v>1242.1875</c:v>
                </c:pt>
                <c:pt idx="160">
                  <c:v>1250</c:v>
                </c:pt>
                <c:pt idx="161">
                  <c:v>1257.8125</c:v>
                </c:pt>
                <c:pt idx="162">
                  <c:v>1265.625</c:v>
                </c:pt>
                <c:pt idx="163">
                  <c:v>1273.4375</c:v>
                </c:pt>
                <c:pt idx="164">
                  <c:v>1281.25</c:v>
                </c:pt>
                <c:pt idx="165">
                  <c:v>1289.0625</c:v>
                </c:pt>
                <c:pt idx="166">
                  <c:v>1296.875</c:v>
                </c:pt>
                <c:pt idx="167">
                  <c:v>1304.6875</c:v>
                </c:pt>
                <c:pt idx="168">
                  <c:v>1312.5</c:v>
                </c:pt>
                <c:pt idx="169">
                  <c:v>1320.3125</c:v>
                </c:pt>
                <c:pt idx="170">
                  <c:v>1328.125</c:v>
                </c:pt>
                <c:pt idx="171">
                  <c:v>1335.9375</c:v>
                </c:pt>
                <c:pt idx="172">
                  <c:v>1343.75</c:v>
                </c:pt>
                <c:pt idx="173">
                  <c:v>1351.5625</c:v>
                </c:pt>
                <c:pt idx="174">
                  <c:v>1359.375</c:v>
                </c:pt>
                <c:pt idx="175">
                  <c:v>1367.1875</c:v>
                </c:pt>
                <c:pt idx="176">
                  <c:v>1375</c:v>
                </c:pt>
                <c:pt idx="177">
                  <c:v>1382.8125</c:v>
                </c:pt>
                <c:pt idx="178">
                  <c:v>1390.625</c:v>
                </c:pt>
                <c:pt idx="179">
                  <c:v>1398.4375</c:v>
                </c:pt>
                <c:pt idx="180">
                  <c:v>1406.25</c:v>
                </c:pt>
                <c:pt idx="181">
                  <c:v>1414.0625</c:v>
                </c:pt>
                <c:pt idx="182">
                  <c:v>1421.875</c:v>
                </c:pt>
                <c:pt idx="183">
                  <c:v>1429.6875</c:v>
                </c:pt>
                <c:pt idx="184">
                  <c:v>1437.5</c:v>
                </c:pt>
                <c:pt idx="185">
                  <c:v>1445.3125</c:v>
                </c:pt>
                <c:pt idx="186">
                  <c:v>1453.125</c:v>
                </c:pt>
                <c:pt idx="187">
                  <c:v>1460.9375</c:v>
                </c:pt>
                <c:pt idx="188">
                  <c:v>1468.75</c:v>
                </c:pt>
                <c:pt idx="189">
                  <c:v>1476.5625</c:v>
                </c:pt>
                <c:pt idx="190">
                  <c:v>1484.375</c:v>
                </c:pt>
                <c:pt idx="191">
                  <c:v>1492.1875</c:v>
                </c:pt>
                <c:pt idx="192">
                  <c:v>1500</c:v>
                </c:pt>
                <c:pt idx="193">
                  <c:v>1507.8125</c:v>
                </c:pt>
                <c:pt idx="194">
                  <c:v>1515.625</c:v>
                </c:pt>
                <c:pt idx="195">
                  <c:v>1523.4375</c:v>
                </c:pt>
                <c:pt idx="196">
                  <c:v>1531.25</c:v>
                </c:pt>
                <c:pt idx="197">
                  <c:v>1539.0625</c:v>
                </c:pt>
                <c:pt idx="198">
                  <c:v>1546.875</c:v>
                </c:pt>
                <c:pt idx="199">
                  <c:v>1554.6875</c:v>
                </c:pt>
                <c:pt idx="200">
                  <c:v>1562.5</c:v>
                </c:pt>
                <c:pt idx="201">
                  <c:v>1570.3125</c:v>
                </c:pt>
                <c:pt idx="202">
                  <c:v>1578.125</c:v>
                </c:pt>
                <c:pt idx="203">
                  <c:v>1585.9375</c:v>
                </c:pt>
                <c:pt idx="204">
                  <c:v>1593.75</c:v>
                </c:pt>
                <c:pt idx="205">
                  <c:v>1601.5625</c:v>
                </c:pt>
                <c:pt idx="206">
                  <c:v>1609.375</c:v>
                </c:pt>
                <c:pt idx="207">
                  <c:v>1617.1875</c:v>
                </c:pt>
                <c:pt idx="208">
                  <c:v>1625</c:v>
                </c:pt>
                <c:pt idx="209">
                  <c:v>1632.8125</c:v>
                </c:pt>
                <c:pt idx="210">
                  <c:v>1640.625</c:v>
                </c:pt>
                <c:pt idx="211">
                  <c:v>1648.4375</c:v>
                </c:pt>
                <c:pt idx="212">
                  <c:v>1656.25</c:v>
                </c:pt>
                <c:pt idx="213">
                  <c:v>1664.0625</c:v>
                </c:pt>
                <c:pt idx="214">
                  <c:v>1671.875</c:v>
                </c:pt>
                <c:pt idx="215">
                  <c:v>1679.6875</c:v>
                </c:pt>
                <c:pt idx="216">
                  <c:v>1687.5</c:v>
                </c:pt>
                <c:pt idx="217">
                  <c:v>1695.3125</c:v>
                </c:pt>
                <c:pt idx="218">
                  <c:v>1703.125</c:v>
                </c:pt>
                <c:pt idx="219">
                  <c:v>1710.9375</c:v>
                </c:pt>
                <c:pt idx="220">
                  <c:v>1718.75</c:v>
                </c:pt>
                <c:pt idx="221">
                  <c:v>1726.5625</c:v>
                </c:pt>
                <c:pt idx="222">
                  <c:v>1734.375</c:v>
                </c:pt>
                <c:pt idx="223">
                  <c:v>1742.1875</c:v>
                </c:pt>
                <c:pt idx="224">
                  <c:v>1750</c:v>
                </c:pt>
                <c:pt idx="225">
                  <c:v>1757.8125</c:v>
                </c:pt>
                <c:pt idx="226">
                  <c:v>1765.625</c:v>
                </c:pt>
                <c:pt idx="227">
                  <c:v>1773.4375</c:v>
                </c:pt>
                <c:pt idx="228">
                  <c:v>1781.25</c:v>
                </c:pt>
                <c:pt idx="229">
                  <c:v>1789.0625</c:v>
                </c:pt>
                <c:pt idx="230">
                  <c:v>1796.875</c:v>
                </c:pt>
                <c:pt idx="231">
                  <c:v>1804.6875</c:v>
                </c:pt>
                <c:pt idx="232">
                  <c:v>1812.5</c:v>
                </c:pt>
                <c:pt idx="233">
                  <c:v>1820.3125</c:v>
                </c:pt>
                <c:pt idx="234">
                  <c:v>1828.125</c:v>
                </c:pt>
                <c:pt idx="235">
                  <c:v>1835.9375</c:v>
                </c:pt>
                <c:pt idx="236">
                  <c:v>1843.75</c:v>
                </c:pt>
                <c:pt idx="237">
                  <c:v>1851.5625</c:v>
                </c:pt>
                <c:pt idx="238">
                  <c:v>1859.375</c:v>
                </c:pt>
                <c:pt idx="239">
                  <c:v>1867.1875</c:v>
                </c:pt>
                <c:pt idx="240">
                  <c:v>1875</c:v>
                </c:pt>
                <c:pt idx="241">
                  <c:v>1882.8125</c:v>
                </c:pt>
                <c:pt idx="242">
                  <c:v>1890.625</c:v>
                </c:pt>
                <c:pt idx="243">
                  <c:v>1898.4375</c:v>
                </c:pt>
                <c:pt idx="244">
                  <c:v>1906.25</c:v>
                </c:pt>
                <c:pt idx="245">
                  <c:v>1914.0625</c:v>
                </c:pt>
                <c:pt idx="246">
                  <c:v>1921.875</c:v>
                </c:pt>
                <c:pt idx="247">
                  <c:v>1929.6875</c:v>
                </c:pt>
                <c:pt idx="248">
                  <c:v>1937.5</c:v>
                </c:pt>
                <c:pt idx="249">
                  <c:v>1945.3125</c:v>
                </c:pt>
                <c:pt idx="250">
                  <c:v>1953.125</c:v>
                </c:pt>
                <c:pt idx="251">
                  <c:v>1960.9375</c:v>
                </c:pt>
                <c:pt idx="252">
                  <c:v>1968.75</c:v>
                </c:pt>
                <c:pt idx="253">
                  <c:v>1976.5625</c:v>
                </c:pt>
                <c:pt idx="254">
                  <c:v>1984.375</c:v>
                </c:pt>
                <c:pt idx="255">
                  <c:v>1992.1875</c:v>
                </c:pt>
                <c:pt idx="256">
                  <c:v>2000</c:v>
                </c:pt>
                <c:pt idx="257">
                  <c:v>2007.8125</c:v>
                </c:pt>
                <c:pt idx="258">
                  <c:v>2015.625</c:v>
                </c:pt>
                <c:pt idx="259">
                  <c:v>2023.4375</c:v>
                </c:pt>
                <c:pt idx="260">
                  <c:v>2031.25</c:v>
                </c:pt>
                <c:pt idx="261">
                  <c:v>2039.0625</c:v>
                </c:pt>
                <c:pt idx="262">
                  <c:v>2046.875</c:v>
                </c:pt>
                <c:pt idx="263">
                  <c:v>2054.6875</c:v>
                </c:pt>
                <c:pt idx="264">
                  <c:v>2062.5</c:v>
                </c:pt>
                <c:pt idx="265">
                  <c:v>2070.3125</c:v>
                </c:pt>
                <c:pt idx="266">
                  <c:v>2078.125</c:v>
                </c:pt>
                <c:pt idx="267">
                  <c:v>2085.9375</c:v>
                </c:pt>
                <c:pt idx="268">
                  <c:v>2093.75</c:v>
                </c:pt>
                <c:pt idx="269">
                  <c:v>2101.5625</c:v>
                </c:pt>
                <c:pt idx="270">
                  <c:v>2109.375</c:v>
                </c:pt>
                <c:pt idx="271">
                  <c:v>2117.1875</c:v>
                </c:pt>
                <c:pt idx="272">
                  <c:v>2125</c:v>
                </c:pt>
                <c:pt idx="273">
                  <c:v>2132.8125</c:v>
                </c:pt>
                <c:pt idx="274">
                  <c:v>2140.625</c:v>
                </c:pt>
                <c:pt idx="275">
                  <c:v>2148.4375</c:v>
                </c:pt>
                <c:pt idx="276">
                  <c:v>2156.25</c:v>
                </c:pt>
                <c:pt idx="277">
                  <c:v>2164.0625</c:v>
                </c:pt>
                <c:pt idx="278">
                  <c:v>2171.875</c:v>
                </c:pt>
                <c:pt idx="279">
                  <c:v>2179.6875</c:v>
                </c:pt>
                <c:pt idx="280">
                  <c:v>2187.5</c:v>
                </c:pt>
                <c:pt idx="281">
                  <c:v>2195.3125</c:v>
                </c:pt>
                <c:pt idx="282">
                  <c:v>2203.125</c:v>
                </c:pt>
                <c:pt idx="283">
                  <c:v>2210.9375</c:v>
                </c:pt>
                <c:pt idx="284">
                  <c:v>2218.75</c:v>
                </c:pt>
                <c:pt idx="285">
                  <c:v>2226.5625</c:v>
                </c:pt>
                <c:pt idx="286">
                  <c:v>2234.375</c:v>
                </c:pt>
                <c:pt idx="287">
                  <c:v>2242.1875</c:v>
                </c:pt>
                <c:pt idx="288">
                  <c:v>2250</c:v>
                </c:pt>
                <c:pt idx="289">
                  <c:v>2257.8125</c:v>
                </c:pt>
                <c:pt idx="290">
                  <c:v>2265.625</c:v>
                </c:pt>
                <c:pt idx="291">
                  <c:v>2273.4375</c:v>
                </c:pt>
                <c:pt idx="292">
                  <c:v>2281.25</c:v>
                </c:pt>
                <c:pt idx="293">
                  <c:v>2289.0625</c:v>
                </c:pt>
                <c:pt idx="294">
                  <c:v>2296.875</c:v>
                </c:pt>
                <c:pt idx="295">
                  <c:v>2304.6875</c:v>
                </c:pt>
                <c:pt idx="296">
                  <c:v>2312.5</c:v>
                </c:pt>
                <c:pt idx="297">
                  <c:v>2320.3125</c:v>
                </c:pt>
                <c:pt idx="298">
                  <c:v>2328.125</c:v>
                </c:pt>
                <c:pt idx="299">
                  <c:v>2335.9375</c:v>
                </c:pt>
                <c:pt idx="300">
                  <c:v>2343.75</c:v>
                </c:pt>
                <c:pt idx="301">
                  <c:v>2351.5625</c:v>
                </c:pt>
                <c:pt idx="302">
                  <c:v>2359.375</c:v>
                </c:pt>
                <c:pt idx="303">
                  <c:v>2367.1875</c:v>
                </c:pt>
                <c:pt idx="304">
                  <c:v>2375</c:v>
                </c:pt>
                <c:pt idx="305">
                  <c:v>2382.8125</c:v>
                </c:pt>
                <c:pt idx="306">
                  <c:v>2390.625</c:v>
                </c:pt>
                <c:pt idx="307">
                  <c:v>2398.4375</c:v>
                </c:pt>
                <c:pt idx="308">
                  <c:v>2406.25</c:v>
                </c:pt>
                <c:pt idx="309">
                  <c:v>2414.0625</c:v>
                </c:pt>
                <c:pt idx="310">
                  <c:v>2421.875</c:v>
                </c:pt>
                <c:pt idx="311">
                  <c:v>2429.6875</c:v>
                </c:pt>
                <c:pt idx="312">
                  <c:v>2437.5</c:v>
                </c:pt>
                <c:pt idx="313">
                  <c:v>2445.3125</c:v>
                </c:pt>
                <c:pt idx="314">
                  <c:v>2453.125</c:v>
                </c:pt>
                <c:pt idx="315">
                  <c:v>2460.9375</c:v>
                </c:pt>
                <c:pt idx="316">
                  <c:v>2468.75</c:v>
                </c:pt>
                <c:pt idx="317">
                  <c:v>2476.5625</c:v>
                </c:pt>
                <c:pt idx="318">
                  <c:v>2484.375</c:v>
                </c:pt>
                <c:pt idx="319">
                  <c:v>2492.1875</c:v>
                </c:pt>
                <c:pt idx="320">
                  <c:v>2500</c:v>
                </c:pt>
                <c:pt idx="321">
                  <c:v>2507.8125</c:v>
                </c:pt>
                <c:pt idx="322">
                  <c:v>2515.625</c:v>
                </c:pt>
                <c:pt idx="323">
                  <c:v>2523.4375</c:v>
                </c:pt>
                <c:pt idx="324">
                  <c:v>2531.25</c:v>
                </c:pt>
                <c:pt idx="325">
                  <c:v>2539.0625</c:v>
                </c:pt>
                <c:pt idx="326">
                  <c:v>2546.875</c:v>
                </c:pt>
                <c:pt idx="327">
                  <c:v>2554.6875</c:v>
                </c:pt>
                <c:pt idx="328">
                  <c:v>2562.5</c:v>
                </c:pt>
                <c:pt idx="329">
                  <c:v>2570.3125</c:v>
                </c:pt>
                <c:pt idx="330">
                  <c:v>2578.125</c:v>
                </c:pt>
                <c:pt idx="331">
                  <c:v>2585.9375</c:v>
                </c:pt>
                <c:pt idx="332">
                  <c:v>2593.75</c:v>
                </c:pt>
                <c:pt idx="333">
                  <c:v>2601.5625</c:v>
                </c:pt>
                <c:pt idx="334">
                  <c:v>2609.375</c:v>
                </c:pt>
                <c:pt idx="335">
                  <c:v>2617.1875</c:v>
                </c:pt>
                <c:pt idx="336">
                  <c:v>2625</c:v>
                </c:pt>
                <c:pt idx="337">
                  <c:v>2632.8125</c:v>
                </c:pt>
                <c:pt idx="338">
                  <c:v>2640.625</c:v>
                </c:pt>
                <c:pt idx="339">
                  <c:v>2648.4375</c:v>
                </c:pt>
                <c:pt idx="340">
                  <c:v>2656.25</c:v>
                </c:pt>
                <c:pt idx="341">
                  <c:v>2664.0625</c:v>
                </c:pt>
                <c:pt idx="342">
                  <c:v>2671.875</c:v>
                </c:pt>
                <c:pt idx="343">
                  <c:v>2679.6875</c:v>
                </c:pt>
                <c:pt idx="344">
                  <c:v>2687.5</c:v>
                </c:pt>
                <c:pt idx="345">
                  <c:v>2695.3125</c:v>
                </c:pt>
                <c:pt idx="346">
                  <c:v>2703.125</c:v>
                </c:pt>
                <c:pt idx="347">
                  <c:v>2710.9375</c:v>
                </c:pt>
                <c:pt idx="348">
                  <c:v>2718.75</c:v>
                </c:pt>
                <c:pt idx="349">
                  <c:v>2726.5625</c:v>
                </c:pt>
                <c:pt idx="350">
                  <c:v>2734.375</c:v>
                </c:pt>
                <c:pt idx="351">
                  <c:v>2742.1875</c:v>
                </c:pt>
                <c:pt idx="352">
                  <c:v>2750</c:v>
                </c:pt>
                <c:pt idx="353">
                  <c:v>2757.8125</c:v>
                </c:pt>
                <c:pt idx="354">
                  <c:v>2765.625</c:v>
                </c:pt>
                <c:pt idx="355">
                  <c:v>2773.4375</c:v>
                </c:pt>
                <c:pt idx="356">
                  <c:v>2781.25</c:v>
                </c:pt>
                <c:pt idx="357">
                  <c:v>2789.0625</c:v>
                </c:pt>
                <c:pt idx="358">
                  <c:v>2796.875</c:v>
                </c:pt>
                <c:pt idx="359">
                  <c:v>2804.6875</c:v>
                </c:pt>
                <c:pt idx="360">
                  <c:v>2812.5</c:v>
                </c:pt>
                <c:pt idx="361">
                  <c:v>2820.3125</c:v>
                </c:pt>
                <c:pt idx="362">
                  <c:v>2828.125</c:v>
                </c:pt>
                <c:pt idx="363">
                  <c:v>2835.9375</c:v>
                </c:pt>
                <c:pt idx="364">
                  <c:v>2843.75</c:v>
                </c:pt>
                <c:pt idx="365">
                  <c:v>2851.5625</c:v>
                </c:pt>
                <c:pt idx="366">
                  <c:v>2859.375</c:v>
                </c:pt>
                <c:pt idx="367">
                  <c:v>2867.1875</c:v>
                </c:pt>
                <c:pt idx="368">
                  <c:v>2875</c:v>
                </c:pt>
                <c:pt idx="369">
                  <c:v>2882.8125</c:v>
                </c:pt>
                <c:pt idx="370">
                  <c:v>2890.625</c:v>
                </c:pt>
                <c:pt idx="371">
                  <c:v>2898.4375</c:v>
                </c:pt>
                <c:pt idx="372">
                  <c:v>2906.25</c:v>
                </c:pt>
                <c:pt idx="373">
                  <c:v>2914.0625</c:v>
                </c:pt>
                <c:pt idx="374">
                  <c:v>2921.875</c:v>
                </c:pt>
                <c:pt idx="375">
                  <c:v>2929.6875</c:v>
                </c:pt>
                <c:pt idx="376">
                  <c:v>2937.5</c:v>
                </c:pt>
                <c:pt idx="377">
                  <c:v>2945.3125</c:v>
                </c:pt>
                <c:pt idx="378">
                  <c:v>2953.125</c:v>
                </c:pt>
                <c:pt idx="379">
                  <c:v>2960.9375</c:v>
                </c:pt>
                <c:pt idx="380">
                  <c:v>2968.75</c:v>
                </c:pt>
                <c:pt idx="381">
                  <c:v>2976.5625</c:v>
                </c:pt>
                <c:pt idx="382">
                  <c:v>2984.375</c:v>
                </c:pt>
                <c:pt idx="383">
                  <c:v>2992.1875</c:v>
                </c:pt>
                <c:pt idx="384">
                  <c:v>3000</c:v>
                </c:pt>
                <c:pt idx="385">
                  <c:v>3007.8125</c:v>
                </c:pt>
                <c:pt idx="386">
                  <c:v>3015.625</c:v>
                </c:pt>
                <c:pt idx="387">
                  <c:v>3023.4375</c:v>
                </c:pt>
                <c:pt idx="388">
                  <c:v>3031.25</c:v>
                </c:pt>
                <c:pt idx="389">
                  <c:v>3039.0625</c:v>
                </c:pt>
                <c:pt idx="390">
                  <c:v>3046.875</c:v>
                </c:pt>
                <c:pt idx="391">
                  <c:v>3054.6875</c:v>
                </c:pt>
                <c:pt idx="392">
                  <c:v>3062.5</c:v>
                </c:pt>
                <c:pt idx="393">
                  <c:v>3070.3125</c:v>
                </c:pt>
                <c:pt idx="394">
                  <c:v>3078.125</c:v>
                </c:pt>
                <c:pt idx="395">
                  <c:v>3085.9375</c:v>
                </c:pt>
                <c:pt idx="396">
                  <c:v>3093.75</c:v>
                </c:pt>
                <c:pt idx="397">
                  <c:v>3101.5625</c:v>
                </c:pt>
                <c:pt idx="398">
                  <c:v>3109.375</c:v>
                </c:pt>
                <c:pt idx="399">
                  <c:v>3117.1875</c:v>
                </c:pt>
                <c:pt idx="400">
                  <c:v>3125</c:v>
                </c:pt>
                <c:pt idx="401">
                  <c:v>3132.8125</c:v>
                </c:pt>
                <c:pt idx="402">
                  <c:v>3140.625</c:v>
                </c:pt>
                <c:pt idx="403">
                  <c:v>3148.4375</c:v>
                </c:pt>
                <c:pt idx="404">
                  <c:v>3156.25</c:v>
                </c:pt>
                <c:pt idx="405">
                  <c:v>3164.0625</c:v>
                </c:pt>
                <c:pt idx="406">
                  <c:v>3171.875</c:v>
                </c:pt>
                <c:pt idx="407">
                  <c:v>3179.6875</c:v>
                </c:pt>
                <c:pt idx="408">
                  <c:v>3187.5</c:v>
                </c:pt>
                <c:pt idx="409">
                  <c:v>3195.3125</c:v>
                </c:pt>
                <c:pt idx="410">
                  <c:v>3203.125</c:v>
                </c:pt>
                <c:pt idx="411">
                  <c:v>3210.9375</c:v>
                </c:pt>
                <c:pt idx="412">
                  <c:v>3218.75</c:v>
                </c:pt>
                <c:pt idx="413">
                  <c:v>3226.5625</c:v>
                </c:pt>
                <c:pt idx="414">
                  <c:v>3234.375</c:v>
                </c:pt>
                <c:pt idx="415">
                  <c:v>3242.1875</c:v>
                </c:pt>
                <c:pt idx="416">
                  <c:v>3250</c:v>
                </c:pt>
                <c:pt idx="417">
                  <c:v>3257.8125</c:v>
                </c:pt>
                <c:pt idx="418">
                  <c:v>3265.625</c:v>
                </c:pt>
                <c:pt idx="419">
                  <c:v>3273.4375</c:v>
                </c:pt>
                <c:pt idx="420">
                  <c:v>3281.25</c:v>
                </c:pt>
                <c:pt idx="421">
                  <c:v>3289.0625</c:v>
                </c:pt>
                <c:pt idx="422">
                  <c:v>3296.875</c:v>
                </c:pt>
                <c:pt idx="423">
                  <c:v>3304.6875</c:v>
                </c:pt>
                <c:pt idx="424">
                  <c:v>3312.5</c:v>
                </c:pt>
                <c:pt idx="425">
                  <c:v>3320.3125</c:v>
                </c:pt>
                <c:pt idx="426">
                  <c:v>3328.125</c:v>
                </c:pt>
                <c:pt idx="427">
                  <c:v>3335.9375</c:v>
                </c:pt>
                <c:pt idx="428">
                  <c:v>3343.75</c:v>
                </c:pt>
                <c:pt idx="429">
                  <c:v>3351.5625</c:v>
                </c:pt>
                <c:pt idx="430">
                  <c:v>3359.375</c:v>
                </c:pt>
                <c:pt idx="431">
                  <c:v>3367.1875</c:v>
                </c:pt>
                <c:pt idx="432">
                  <c:v>3375</c:v>
                </c:pt>
                <c:pt idx="433">
                  <c:v>3382.8125</c:v>
                </c:pt>
                <c:pt idx="434">
                  <c:v>3390.625</c:v>
                </c:pt>
                <c:pt idx="435">
                  <c:v>3398.4375</c:v>
                </c:pt>
                <c:pt idx="436">
                  <c:v>3406.25</c:v>
                </c:pt>
                <c:pt idx="437">
                  <c:v>3414.0625</c:v>
                </c:pt>
                <c:pt idx="438">
                  <c:v>3421.875</c:v>
                </c:pt>
                <c:pt idx="439">
                  <c:v>3429.6875</c:v>
                </c:pt>
                <c:pt idx="440">
                  <c:v>3437.5</c:v>
                </c:pt>
                <c:pt idx="441">
                  <c:v>3445.3125</c:v>
                </c:pt>
                <c:pt idx="442">
                  <c:v>3453.125</c:v>
                </c:pt>
                <c:pt idx="443">
                  <c:v>3460.9375</c:v>
                </c:pt>
                <c:pt idx="444">
                  <c:v>3468.75</c:v>
                </c:pt>
                <c:pt idx="445">
                  <c:v>3476.5625</c:v>
                </c:pt>
                <c:pt idx="446">
                  <c:v>3484.375</c:v>
                </c:pt>
                <c:pt idx="447">
                  <c:v>3492.1875</c:v>
                </c:pt>
                <c:pt idx="448">
                  <c:v>3500</c:v>
                </c:pt>
                <c:pt idx="449">
                  <c:v>3507.8125</c:v>
                </c:pt>
                <c:pt idx="450">
                  <c:v>3515.625</c:v>
                </c:pt>
                <c:pt idx="451">
                  <c:v>3523.4375</c:v>
                </c:pt>
                <c:pt idx="452">
                  <c:v>3531.25</c:v>
                </c:pt>
                <c:pt idx="453">
                  <c:v>3539.0625</c:v>
                </c:pt>
                <c:pt idx="454">
                  <c:v>3546.875</c:v>
                </c:pt>
                <c:pt idx="455">
                  <c:v>3554.6875</c:v>
                </c:pt>
                <c:pt idx="456">
                  <c:v>3562.5</c:v>
                </c:pt>
                <c:pt idx="457">
                  <c:v>3570.3125</c:v>
                </c:pt>
                <c:pt idx="458">
                  <c:v>3578.125</c:v>
                </c:pt>
                <c:pt idx="459">
                  <c:v>3585.9375</c:v>
                </c:pt>
                <c:pt idx="460">
                  <c:v>3593.75</c:v>
                </c:pt>
                <c:pt idx="461">
                  <c:v>3601.5625</c:v>
                </c:pt>
                <c:pt idx="462">
                  <c:v>3609.375</c:v>
                </c:pt>
                <c:pt idx="463">
                  <c:v>3617.1875</c:v>
                </c:pt>
                <c:pt idx="464">
                  <c:v>3625</c:v>
                </c:pt>
                <c:pt idx="465">
                  <c:v>3632.8125</c:v>
                </c:pt>
                <c:pt idx="466">
                  <c:v>3640.625</c:v>
                </c:pt>
                <c:pt idx="467">
                  <c:v>3648.4375</c:v>
                </c:pt>
                <c:pt idx="468">
                  <c:v>3656.25</c:v>
                </c:pt>
                <c:pt idx="469">
                  <c:v>3664.0625</c:v>
                </c:pt>
                <c:pt idx="470">
                  <c:v>3671.875</c:v>
                </c:pt>
                <c:pt idx="471">
                  <c:v>3679.6875</c:v>
                </c:pt>
                <c:pt idx="472">
                  <c:v>3687.5</c:v>
                </c:pt>
                <c:pt idx="473">
                  <c:v>3695.3125</c:v>
                </c:pt>
                <c:pt idx="474">
                  <c:v>3703.125</c:v>
                </c:pt>
                <c:pt idx="475">
                  <c:v>3710.9375</c:v>
                </c:pt>
                <c:pt idx="476">
                  <c:v>3718.75</c:v>
                </c:pt>
                <c:pt idx="477">
                  <c:v>3726.5625</c:v>
                </c:pt>
                <c:pt idx="478">
                  <c:v>3734.375</c:v>
                </c:pt>
                <c:pt idx="479">
                  <c:v>3742.1875</c:v>
                </c:pt>
                <c:pt idx="480">
                  <c:v>3750</c:v>
                </c:pt>
                <c:pt idx="481">
                  <c:v>3757.8125</c:v>
                </c:pt>
                <c:pt idx="482">
                  <c:v>3765.625</c:v>
                </c:pt>
                <c:pt idx="483">
                  <c:v>3773.4375</c:v>
                </c:pt>
                <c:pt idx="484">
                  <c:v>3781.25</c:v>
                </c:pt>
                <c:pt idx="485">
                  <c:v>3789.0625</c:v>
                </c:pt>
                <c:pt idx="486">
                  <c:v>3796.875</c:v>
                </c:pt>
                <c:pt idx="487">
                  <c:v>3804.6875</c:v>
                </c:pt>
                <c:pt idx="488">
                  <c:v>3812.5</c:v>
                </c:pt>
                <c:pt idx="489">
                  <c:v>3820.3125</c:v>
                </c:pt>
                <c:pt idx="490">
                  <c:v>3828.125</c:v>
                </c:pt>
                <c:pt idx="491">
                  <c:v>3835.9375</c:v>
                </c:pt>
                <c:pt idx="492">
                  <c:v>3843.75</c:v>
                </c:pt>
                <c:pt idx="493">
                  <c:v>3851.5625</c:v>
                </c:pt>
                <c:pt idx="494">
                  <c:v>3859.375</c:v>
                </c:pt>
                <c:pt idx="495">
                  <c:v>3867.1875</c:v>
                </c:pt>
                <c:pt idx="496">
                  <c:v>3875</c:v>
                </c:pt>
                <c:pt idx="497">
                  <c:v>3882.8125</c:v>
                </c:pt>
                <c:pt idx="498">
                  <c:v>3890.625</c:v>
                </c:pt>
                <c:pt idx="499">
                  <c:v>3898.4375</c:v>
                </c:pt>
                <c:pt idx="500">
                  <c:v>3906.25</c:v>
                </c:pt>
                <c:pt idx="501">
                  <c:v>3914.0625</c:v>
                </c:pt>
                <c:pt idx="502">
                  <c:v>3921.875</c:v>
                </c:pt>
                <c:pt idx="503">
                  <c:v>3929.6875</c:v>
                </c:pt>
                <c:pt idx="504">
                  <c:v>3937.5</c:v>
                </c:pt>
                <c:pt idx="505">
                  <c:v>3945.3125</c:v>
                </c:pt>
                <c:pt idx="506">
                  <c:v>3953.125</c:v>
                </c:pt>
                <c:pt idx="507">
                  <c:v>3960.9375</c:v>
                </c:pt>
                <c:pt idx="508">
                  <c:v>3968.75</c:v>
                </c:pt>
                <c:pt idx="509">
                  <c:v>3976.5625</c:v>
                </c:pt>
                <c:pt idx="510">
                  <c:v>3984.375</c:v>
                </c:pt>
                <c:pt idx="511">
                  <c:v>3992.1875</c:v>
                </c:pt>
                <c:pt idx="512">
                  <c:v>4000</c:v>
                </c:pt>
                <c:pt idx="513">
                  <c:v>4007.8125</c:v>
                </c:pt>
                <c:pt idx="514">
                  <c:v>4015.625</c:v>
                </c:pt>
                <c:pt idx="515">
                  <c:v>4023.4375</c:v>
                </c:pt>
                <c:pt idx="516">
                  <c:v>4031.25</c:v>
                </c:pt>
                <c:pt idx="517">
                  <c:v>4039.0625</c:v>
                </c:pt>
                <c:pt idx="518">
                  <c:v>4046.875</c:v>
                </c:pt>
                <c:pt idx="519">
                  <c:v>4054.6875</c:v>
                </c:pt>
                <c:pt idx="520">
                  <c:v>4062.5</c:v>
                </c:pt>
                <c:pt idx="521">
                  <c:v>4070.3125</c:v>
                </c:pt>
                <c:pt idx="522">
                  <c:v>4078.125</c:v>
                </c:pt>
                <c:pt idx="523">
                  <c:v>4085.9375</c:v>
                </c:pt>
                <c:pt idx="524">
                  <c:v>4093.75</c:v>
                </c:pt>
                <c:pt idx="525">
                  <c:v>4101.5625</c:v>
                </c:pt>
                <c:pt idx="526">
                  <c:v>4109.375</c:v>
                </c:pt>
                <c:pt idx="527">
                  <c:v>4117.1875</c:v>
                </c:pt>
                <c:pt idx="528">
                  <c:v>4125</c:v>
                </c:pt>
                <c:pt idx="529">
                  <c:v>4132.8125</c:v>
                </c:pt>
                <c:pt idx="530">
                  <c:v>4140.625</c:v>
                </c:pt>
                <c:pt idx="531">
                  <c:v>4148.4375</c:v>
                </c:pt>
                <c:pt idx="532">
                  <c:v>4156.25</c:v>
                </c:pt>
                <c:pt idx="533">
                  <c:v>4164.0625</c:v>
                </c:pt>
                <c:pt idx="534">
                  <c:v>4171.875</c:v>
                </c:pt>
                <c:pt idx="535">
                  <c:v>4179.6875</c:v>
                </c:pt>
                <c:pt idx="536">
                  <c:v>4187.5</c:v>
                </c:pt>
                <c:pt idx="537">
                  <c:v>4195.3125</c:v>
                </c:pt>
                <c:pt idx="538">
                  <c:v>4203.125</c:v>
                </c:pt>
                <c:pt idx="539">
                  <c:v>4210.9375</c:v>
                </c:pt>
                <c:pt idx="540">
                  <c:v>4218.75</c:v>
                </c:pt>
                <c:pt idx="541">
                  <c:v>4226.5625</c:v>
                </c:pt>
                <c:pt idx="542">
                  <c:v>4234.375</c:v>
                </c:pt>
                <c:pt idx="543">
                  <c:v>4242.1875</c:v>
                </c:pt>
                <c:pt idx="544">
                  <c:v>4250</c:v>
                </c:pt>
                <c:pt idx="545">
                  <c:v>4257.8125</c:v>
                </c:pt>
                <c:pt idx="546">
                  <c:v>4265.625</c:v>
                </c:pt>
                <c:pt idx="547">
                  <c:v>4273.4375</c:v>
                </c:pt>
                <c:pt idx="548">
                  <c:v>4281.25</c:v>
                </c:pt>
                <c:pt idx="549">
                  <c:v>4289.0625</c:v>
                </c:pt>
                <c:pt idx="550">
                  <c:v>4296.875</c:v>
                </c:pt>
                <c:pt idx="551">
                  <c:v>4304.6875</c:v>
                </c:pt>
                <c:pt idx="552">
                  <c:v>4312.5</c:v>
                </c:pt>
                <c:pt idx="553">
                  <c:v>4320.3125</c:v>
                </c:pt>
                <c:pt idx="554">
                  <c:v>4328.125</c:v>
                </c:pt>
                <c:pt idx="555">
                  <c:v>4335.9375</c:v>
                </c:pt>
                <c:pt idx="556">
                  <c:v>4343.75</c:v>
                </c:pt>
                <c:pt idx="557">
                  <c:v>4351.5625</c:v>
                </c:pt>
                <c:pt idx="558">
                  <c:v>4359.375</c:v>
                </c:pt>
                <c:pt idx="559">
                  <c:v>4367.1875</c:v>
                </c:pt>
                <c:pt idx="560">
                  <c:v>4375</c:v>
                </c:pt>
                <c:pt idx="561">
                  <c:v>4382.8125</c:v>
                </c:pt>
                <c:pt idx="562">
                  <c:v>4390.625</c:v>
                </c:pt>
                <c:pt idx="563">
                  <c:v>4398.4375</c:v>
                </c:pt>
                <c:pt idx="564">
                  <c:v>4406.25</c:v>
                </c:pt>
                <c:pt idx="565">
                  <c:v>4414.0625</c:v>
                </c:pt>
                <c:pt idx="566">
                  <c:v>4421.875</c:v>
                </c:pt>
                <c:pt idx="567">
                  <c:v>4429.6875</c:v>
                </c:pt>
                <c:pt idx="568">
                  <c:v>4437.5</c:v>
                </c:pt>
                <c:pt idx="569">
                  <c:v>4445.3125</c:v>
                </c:pt>
                <c:pt idx="570">
                  <c:v>4453.125</c:v>
                </c:pt>
                <c:pt idx="571">
                  <c:v>4460.9375</c:v>
                </c:pt>
                <c:pt idx="572">
                  <c:v>4468.75</c:v>
                </c:pt>
                <c:pt idx="573">
                  <c:v>4476.5625</c:v>
                </c:pt>
                <c:pt idx="574">
                  <c:v>4484.375</c:v>
                </c:pt>
                <c:pt idx="575">
                  <c:v>4492.1875</c:v>
                </c:pt>
                <c:pt idx="576">
                  <c:v>4500</c:v>
                </c:pt>
                <c:pt idx="577">
                  <c:v>4507.8125</c:v>
                </c:pt>
                <c:pt idx="578">
                  <c:v>4515.625</c:v>
                </c:pt>
                <c:pt idx="579">
                  <c:v>4523.4375</c:v>
                </c:pt>
                <c:pt idx="580">
                  <c:v>4531.25</c:v>
                </c:pt>
                <c:pt idx="581">
                  <c:v>4539.0625</c:v>
                </c:pt>
                <c:pt idx="582">
                  <c:v>4546.875</c:v>
                </c:pt>
                <c:pt idx="583">
                  <c:v>4554.6875</c:v>
                </c:pt>
                <c:pt idx="584">
                  <c:v>4562.5</c:v>
                </c:pt>
                <c:pt idx="585">
                  <c:v>4570.3125</c:v>
                </c:pt>
                <c:pt idx="586">
                  <c:v>4578.125</c:v>
                </c:pt>
                <c:pt idx="587">
                  <c:v>4585.9375</c:v>
                </c:pt>
                <c:pt idx="588">
                  <c:v>4593.75</c:v>
                </c:pt>
                <c:pt idx="589">
                  <c:v>4601.5625</c:v>
                </c:pt>
                <c:pt idx="590">
                  <c:v>4609.375</c:v>
                </c:pt>
                <c:pt idx="591">
                  <c:v>4617.1875</c:v>
                </c:pt>
                <c:pt idx="592">
                  <c:v>4625</c:v>
                </c:pt>
                <c:pt idx="593">
                  <c:v>4632.8125</c:v>
                </c:pt>
                <c:pt idx="594">
                  <c:v>4640.625</c:v>
                </c:pt>
                <c:pt idx="595">
                  <c:v>4648.4375</c:v>
                </c:pt>
                <c:pt idx="596">
                  <c:v>4656.25</c:v>
                </c:pt>
                <c:pt idx="597">
                  <c:v>4664.0625</c:v>
                </c:pt>
                <c:pt idx="598">
                  <c:v>4671.875</c:v>
                </c:pt>
                <c:pt idx="599">
                  <c:v>4679.6875</c:v>
                </c:pt>
                <c:pt idx="600">
                  <c:v>4687.5</c:v>
                </c:pt>
                <c:pt idx="601">
                  <c:v>4695.3125</c:v>
                </c:pt>
                <c:pt idx="602">
                  <c:v>4703.125</c:v>
                </c:pt>
                <c:pt idx="603">
                  <c:v>4710.9375</c:v>
                </c:pt>
                <c:pt idx="604">
                  <c:v>4718.75</c:v>
                </c:pt>
                <c:pt idx="605">
                  <c:v>4726.5625</c:v>
                </c:pt>
                <c:pt idx="606">
                  <c:v>4734.375</c:v>
                </c:pt>
                <c:pt idx="607">
                  <c:v>4742.1875</c:v>
                </c:pt>
                <c:pt idx="608">
                  <c:v>4750</c:v>
                </c:pt>
                <c:pt idx="609">
                  <c:v>4757.8125</c:v>
                </c:pt>
                <c:pt idx="610">
                  <c:v>4765.625</c:v>
                </c:pt>
                <c:pt idx="611">
                  <c:v>4773.4375</c:v>
                </c:pt>
                <c:pt idx="612">
                  <c:v>4781.25</c:v>
                </c:pt>
                <c:pt idx="613">
                  <c:v>4789.0625</c:v>
                </c:pt>
                <c:pt idx="614">
                  <c:v>4796.875</c:v>
                </c:pt>
                <c:pt idx="615">
                  <c:v>4804.6875</c:v>
                </c:pt>
                <c:pt idx="616">
                  <c:v>4812.5</c:v>
                </c:pt>
                <c:pt idx="617">
                  <c:v>4820.3125</c:v>
                </c:pt>
                <c:pt idx="618">
                  <c:v>4828.125</c:v>
                </c:pt>
                <c:pt idx="619">
                  <c:v>4835.9375</c:v>
                </c:pt>
                <c:pt idx="620">
                  <c:v>4843.75</c:v>
                </c:pt>
                <c:pt idx="621">
                  <c:v>4851.5625</c:v>
                </c:pt>
                <c:pt idx="622">
                  <c:v>4859.375</c:v>
                </c:pt>
                <c:pt idx="623">
                  <c:v>4867.1875</c:v>
                </c:pt>
                <c:pt idx="624">
                  <c:v>4875</c:v>
                </c:pt>
                <c:pt idx="625">
                  <c:v>4882.8125</c:v>
                </c:pt>
                <c:pt idx="626">
                  <c:v>4890.625</c:v>
                </c:pt>
                <c:pt idx="627">
                  <c:v>4898.4375</c:v>
                </c:pt>
                <c:pt idx="628">
                  <c:v>4906.25</c:v>
                </c:pt>
                <c:pt idx="629">
                  <c:v>4914.0625</c:v>
                </c:pt>
                <c:pt idx="630">
                  <c:v>4921.875</c:v>
                </c:pt>
                <c:pt idx="631">
                  <c:v>4929.6875</c:v>
                </c:pt>
                <c:pt idx="632">
                  <c:v>4937.5</c:v>
                </c:pt>
                <c:pt idx="633">
                  <c:v>4945.3125</c:v>
                </c:pt>
                <c:pt idx="634">
                  <c:v>4953.125</c:v>
                </c:pt>
                <c:pt idx="635">
                  <c:v>4960.9375</c:v>
                </c:pt>
                <c:pt idx="636">
                  <c:v>4968.75</c:v>
                </c:pt>
                <c:pt idx="637">
                  <c:v>4976.5625</c:v>
                </c:pt>
                <c:pt idx="638">
                  <c:v>4984.375</c:v>
                </c:pt>
                <c:pt idx="639">
                  <c:v>4992.1875</c:v>
                </c:pt>
                <c:pt idx="640">
                  <c:v>5000</c:v>
                </c:pt>
                <c:pt idx="641">
                  <c:v>5007.8125</c:v>
                </c:pt>
                <c:pt idx="642">
                  <c:v>5015.625</c:v>
                </c:pt>
                <c:pt idx="643">
                  <c:v>5023.4375</c:v>
                </c:pt>
                <c:pt idx="644">
                  <c:v>5031.25</c:v>
                </c:pt>
                <c:pt idx="645">
                  <c:v>5039.0625</c:v>
                </c:pt>
                <c:pt idx="646">
                  <c:v>5046.875</c:v>
                </c:pt>
                <c:pt idx="647">
                  <c:v>5054.6875</c:v>
                </c:pt>
                <c:pt idx="648">
                  <c:v>5062.5</c:v>
                </c:pt>
                <c:pt idx="649">
                  <c:v>5070.3125</c:v>
                </c:pt>
                <c:pt idx="650">
                  <c:v>5078.125</c:v>
                </c:pt>
                <c:pt idx="651">
                  <c:v>5085.9375</c:v>
                </c:pt>
                <c:pt idx="652">
                  <c:v>5093.75</c:v>
                </c:pt>
                <c:pt idx="653">
                  <c:v>5101.5625</c:v>
                </c:pt>
                <c:pt idx="654">
                  <c:v>5109.375</c:v>
                </c:pt>
                <c:pt idx="655">
                  <c:v>5117.1875</c:v>
                </c:pt>
                <c:pt idx="656">
                  <c:v>5125</c:v>
                </c:pt>
                <c:pt idx="657">
                  <c:v>5132.8125</c:v>
                </c:pt>
                <c:pt idx="658">
                  <c:v>5140.625</c:v>
                </c:pt>
                <c:pt idx="659">
                  <c:v>5148.4375</c:v>
                </c:pt>
                <c:pt idx="660">
                  <c:v>5156.25</c:v>
                </c:pt>
                <c:pt idx="661">
                  <c:v>5164.0625</c:v>
                </c:pt>
                <c:pt idx="662">
                  <c:v>5171.875</c:v>
                </c:pt>
                <c:pt idx="663">
                  <c:v>5179.6875</c:v>
                </c:pt>
                <c:pt idx="664">
                  <c:v>5187.5</c:v>
                </c:pt>
                <c:pt idx="665">
                  <c:v>5195.3125</c:v>
                </c:pt>
                <c:pt idx="666">
                  <c:v>5203.125</c:v>
                </c:pt>
                <c:pt idx="667">
                  <c:v>5210.9375</c:v>
                </c:pt>
                <c:pt idx="668">
                  <c:v>5218.75</c:v>
                </c:pt>
                <c:pt idx="669">
                  <c:v>5226.5625</c:v>
                </c:pt>
                <c:pt idx="670">
                  <c:v>5234.375</c:v>
                </c:pt>
                <c:pt idx="671">
                  <c:v>5242.1875</c:v>
                </c:pt>
                <c:pt idx="672">
                  <c:v>5250</c:v>
                </c:pt>
                <c:pt idx="673">
                  <c:v>5257.8125</c:v>
                </c:pt>
                <c:pt idx="674">
                  <c:v>5265.625</c:v>
                </c:pt>
                <c:pt idx="675">
                  <c:v>5273.4375</c:v>
                </c:pt>
                <c:pt idx="676">
                  <c:v>5281.25</c:v>
                </c:pt>
                <c:pt idx="677">
                  <c:v>5289.0625</c:v>
                </c:pt>
                <c:pt idx="678">
                  <c:v>5296.875</c:v>
                </c:pt>
                <c:pt idx="679">
                  <c:v>5304.6875</c:v>
                </c:pt>
                <c:pt idx="680">
                  <c:v>5312.5</c:v>
                </c:pt>
                <c:pt idx="681">
                  <c:v>5320.3125</c:v>
                </c:pt>
                <c:pt idx="682">
                  <c:v>5328.125</c:v>
                </c:pt>
                <c:pt idx="683">
                  <c:v>5335.9375</c:v>
                </c:pt>
                <c:pt idx="684">
                  <c:v>5343.75</c:v>
                </c:pt>
                <c:pt idx="685">
                  <c:v>5351.5625</c:v>
                </c:pt>
                <c:pt idx="686">
                  <c:v>5359.375</c:v>
                </c:pt>
                <c:pt idx="687">
                  <c:v>5367.1875</c:v>
                </c:pt>
                <c:pt idx="688">
                  <c:v>5375</c:v>
                </c:pt>
                <c:pt idx="689">
                  <c:v>5382.8125</c:v>
                </c:pt>
                <c:pt idx="690">
                  <c:v>5390.625</c:v>
                </c:pt>
                <c:pt idx="691">
                  <c:v>5398.4375</c:v>
                </c:pt>
                <c:pt idx="692">
                  <c:v>5406.25</c:v>
                </c:pt>
                <c:pt idx="693">
                  <c:v>5414.0625</c:v>
                </c:pt>
                <c:pt idx="694">
                  <c:v>5421.875</c:v>
                </c:pt>
                <c:pt idx="695">
                  <c:v>5429.6875</c:v>
                </c:pt>
                <c:pt idx="696">
                  <c:v>5437.5</c:v>
                </c:pt>
                <c:pt idx="697">
                  <c:v>5445.3125</c:v>
                </c:pt>
                <c:pt idx="698">
                  <c:v>5453.125</c:v>
                </c:pt>
                <c:pt idx="699">
                  <c:v>5460.9375</c:v>
                </c:pt>
                <c:pt idx="700">
                  <c:v>5468.75</c:v>
                </c:pt>
                <c:pt idx="701">
                  <c:v>5476.5625</c:v>
                </c:pt>
                <c:pt idx="702">
                  <c:v>5484.375</c:v>
                </c:pt>
                <c:pt idx="703">
                  <c:v>5492.1875</c:v>
                </c:pt>
                <c:pt idx="704">
                  <c:v>5500</c:v>
                </c:pt>
                <c:pt idx="705">
                  <c:v>5507.8125</c:v>
                </c:pt>
                <c:pt idx="706">
                  <c:v>5515.625</c:v>
                </c:pt>
                <c:pt idx="707">
                  <c:v>5523.4375</c:v>
                </c:pt>
                <c:pt idx="708">
                  <c:v>5531.25</c:v>
                </c:pt>
                <c:pt idx="709">
                  <c:v>5539.0625</c:v>
                </c:pt>
                <c:pt idx="710">
                  <c:v>5546.875</c:v>
                </c:pt>
                <c:pt idx="711">
                  <c:v>5554.6875</c:v>
                </c:pt>
                <c:pt idx="712">
                  <c:v>5562.5</c:v>
                </c:pt>
                <c:pt idx="713">
                  <c:v>5570.3125</c:v>
                </c:pt>
                <c:pt idx="714">
                  <c:v>5578.125</c:v>
                </c:pt>
                <c:pt idx="715">
                  <c:v>5585.9375</c:v>
                </c:pt>
                <c:pt idx="716">
                  <c:v>5593.75</c:v>
                </c:pt>
                <c:pt idx="717">
                  <c:v>5601.5625</c:v>
                </c:pt>
                <c:pt idx="718">
                  <c:v>5609.375</c:v>
                </c:pt>
                <c:pt idx="719">
                  <c:v>5617.1875</c:v>
                </c:pt>
                <c:pt idx="720">
                  <c:v>5625</c:v>
                </c:pt>
                <c:pt idx="721">
                  <c:v>5632.8125</c:v>
                </c:pt>
                <c:pt idx="722">
                  <c:v>5640.625</c:v>
                </c:pt>
                <c:pt idx="723">
                  <c:v>5648.4375</c:v>
                </c:pt>
                <c:pt idx="724">
                  <c:v>5656.25</c:v>
                </c:pt>
                <c:pt idx="725">
                  <c:v>5664.0625</c:v>
                </c:pt>
                <c:pt idx="726">
                  <c:v>5671.875</c:v>
                </c:pt>
                <c:pt idx="727">
                  <c:v>5679.6875</c:v>
                </c:pt>
                <c:pt idx="728">
                  <c:v>5687.5</c:v>
                </c:pt>
                <c:pt idx="729">
                  <c:v>5695.3125</c:v>
                </c:pt>
                <c:pt idx="730">
                  <c:v>5703.125</c:v>
                </c:pt>
                <c:pt idx="731">
                  <c:v>5710.9375</c:v>
                </c:pt>
                <c:pt idx="732">
                  <c:v>5718.75</c:v>
                </c:pt>
                <c:pt idx="733">
                  <c:v>5726.5625</c:v>
                </c:pt>
                <c:pt idx="734">
                  <c:v>5734.375</c:v>
                </c:pt>
                <c:pt idx="735">
                  <c:v>5742.1875</c:v>
                </c:pt>
                <c:pt idx="736">
                  <c:v>5750</c:v>
                </c:pt>
                <c:pt idx="737">
                  <c:v>5757.8125</c:v>
                </c:pt>
                <c:pt idx="738">
                  <c:v>5765.625</c:v>
                </c:pt>
                <c:pt idx="739">
                  <c:v>5773.4375</c:v>
                </c:pt>
                <c:pt idx="740">
                  <c:v>5781.25</c:v>
                </c:pt>
                <c:pt idx="741">
                  <c:v>5789.0625</c:v>
                </c:pt>
                <c:pt idx="742">
                  <c:v>5796.875</c:v>
                </c:pt>
                <c:pt idx="743">
                  <c:v>5804.6875</c:v>
                </c:pt>
                <c:pt idx="744">
                  <c:v>5812.5</c:v>
                </c:pt>
                <c:pt idx="745">
                  <c:v>5820.3125</c:v>
                </c:pt>
                <c:pt idx="746">
                  <c:v>5828.125</c:v>
                </c:pt>
                <c:pt idx="747">
                  <c:v>5835.9375</c:v>
                </c:pt>
                <c:pt idx="748">
                  <c:v>5843.75</c:v>
                </c:pt>
                <c:pt idx="749">
                  <c:v>5851.5625</c:v>
                </c:pt>
                <c:pt idx="750">
                  <c:v>5859.375</c:v>
                </c:pt>
                <c:pt idx="751">
                  <c:v>5867.1875</c:v>
                </c:pt>
                <c:pt idx="752">
                  <c:v>5875</c:v>
                </c:pt>
                <c:pt idx="753">
                  <c:v>5882.8125</c:v>
                </c:pt>
                <c:pt idx="754">
                  <c:v>5890.625</c:v>
                </c:pt>
                <c:pt idx="755">
                  <c:v>5898.4375</c:v>
                </c:pt>
                <c:pt idx="756">
                  <c:v>5906.25</c:v>
                </c:pt>
                <c:pt idx="757">
                  <c:v>5914.0625</c:v>
                </c:pt>
                <c:pt idx="758">
                  <c:v>5921.875</c:v>
                </c:pt>
                <c:pt idx="759">
                  <c:v>5929.6875</c:v>
                </c:pt>
                <c:pt idx="760">
                  <c:v>5937.5</c:v>
                </c:pt>
                <c:pt idx="761">
                  <c:v>5945.3125</c:v>
                </c:pt>
                <c:pt idx="762">
                  <c:v>5953.125</c:v>
                </c:pt>
                <c:pt idx="763">
                  <c:v>5960.9375</c:v>
                </c:pt>
                <c:pt idx="764">
                  <c:v>5968.75</c:v>
                </c:pt>
                <c:pt idx="765">
                  <c:v>5976.5625</c:v>
                </c:pt>
                <c:pt idx="766">
                  <c:v>5984.375</c:v>
                </c:pt>
                <c:pt idx="767">
                  <c:v>5992.1875</c:v>
                </c:pt>
                <c:pt idx="768">
                  <c:v>6000</c:v>
                </c:pt>
                <c:pt idx="769">
                  <c:v>6007.8125</c:v>
                </c:pt>
                <c:pt idx="770">
                  <c:v>6015.625</c:v>
                </c:pt>
                <c:pt idx="771">
                  <c:v>6023.4375</c:v>
                </c:pt>
                <c:pt idx="772">
                  <c:v>6031.25</c:v>
                </c:pt>
                <c:pt idx="773">
                  <c:v>6039.0625</c:v>
                </c:pt>
                <c:pt idx="774">
                  <c:v>6046.875</c:v>
                </c:pt>
                <c:pt idx="775">
                  <c:v>6054.6875</c:v>
                </c:pt>
                <c:pt idx="776">
                  <c:v>6062.5</c:v>
                </c:pt>
                <c:pt idx="777">
                  <c:v>6070.3125</c:v>
                </c:pt>
                <c:pt idx="778">
                  <c:v>6078.125</c:v>
                </c:pt>
                <c:pt idx="779">
                  <c:v>6085.9375</c:v>
                </c:pt>
                <c:pt idx="780">
                  <c:v>6093.75</c:v>
                </c:pt>
                <c:pt idx="781">
                  <c:v>6101.5625</c:v>
                </c:pt>
                <c:pt idx="782">
                  <c:v>6109.375</c:v>
                </c:pt>
                <c:pt idx="783">
                  <c:v>6117.1875</c:v>
                </c:pt>
                <c:pt idx="784">
                  <c:v>6125</c:v>
                </c:pt>
                <c:pt idx="785">
                  <c:v>6132.8125</c:v>
                </c:pt>
                <c:pt idx="786">
                  <c:v>6140.625</c:v>
                </c:pt>
                <c:pt idx="787">
                  <c:v>6148.4375</c:v>
                </c:pt>
                <c:pt idx="788">
                  <c:v>6156.25</c:v>
                </c:pt>
                <c:pt idx="789">
                  <c:v>6164.0625</c:v>
                </c:pt>
                <c:pt idx="790">
                  <c:v>6171.875</c:v>
                </c:pt>
                <c:pt idx="791">
                  <c:v>6179.6875</c:v>
                </c:pt>
                <c:pt idx="792">
                  <c:v>6187.5</c:v>
                </c:pt>
                <c:pt idx="793">
                  <c:v>6195.3125</c:v>
                </c:pt>
                <c:pt idx="794">
                  <c:v>6203.125</c:v>
                </c:pt>
                <c:pt idx="795">
                  <c:v>6210.9375</c:v>
                </c:pt>
                <c:pt idx="796">
                  <c:v>6218.75</c:v>
                </c:pt>
                <c:pt idx="797">
                  <c:v>6226.5625</c:v>
                </c:pt>
                <c:pt idx="798">
                  <c:v>6234.375</c:v>
                </c:pt>
                <c:pt idx="799">
                  <c:v>6242.1875</c:v>
                </c:pt>
                <c:pt idx="800">
                  <c:v>6250</c:v>
                </c:pt>
                <c:pt idx="801">
                  <c:v>6257.8125</c:v>
                </c:pt>
                <c:pt idx="802">
                  <c:v>6265.625</c:v>
                </c:pt>
                <c:pt idx="803">
                  <c:v>6273.4375</c:v>
                </c:pt>
                <c:pt idx="804">
                  <c:v>6281.25</c:v>
                </c:pt>
                <c:pt idx="805">
                  <c:v>6289.0625</c:v>
                </c:pt>
                <c:pt idx="806">
                  <c:v>6296.875</c:v>
                </c:pt>
                <c:pt idx="807">
                  <c:v>6304.6875</c:v>
                </c:pt>
                <c:pt idx="808">
                  <c:v>6312.5</c:v>
                </c:pt>
                <c:pt idx="809">
                  <c:v>6320.3125</c:v>
                </c:pt>
                <c:pt idx="810">
                  <c:v>6328.125</c:v>
                </c:pt>
                <c:pt idx="811">
                  <c:v>6335.9375</c:v>
                </c:pt>
                <c:pt idx="812">
                  <c:v>6343.75</c:v>
                </c:pt>
                <c:pt idx="813">
                  <c:v>6351.5625</c:v>
                </c:pt>
                <c:pt idx="814">
                  <c:v>6359.375</c:v>
                </c:pt>
                <c:pt idx="815">
                  <c:v>6367.1875</c:v>
                </c:pt>
                <c:pt idx="816">
                  <c:v>6375</c:v>
                </c:pt>
                <c:pt idx="817">
                  <c:v>6382.8125</c:v>
                </c:pt>
                <c:pt idx="818">
                  <c:v>6390.625</c:v>
                </c:pt>
                <c:pt idx="819">
                  <c:v>6398.4375</c:v>
                </c:pt>
                <c:pt idx="820">
                  <c:v>6406.25</c:v>
                </c:pt>
                <c:pt idx="821">
                  <c:v>6414.0625</c:v>
                </c:pt>
                <c:pt idx="822">
                  <c:v>6421.875</c:v>
                </c:pt>
                <c:pt idx="823">
                  <c:v>6429.6875</c:v>
                </c:pt>
                <c:pt idx="824">
                  <c:v>6437.5</c:v>
                </c:pt>
                <c:pt idx="825">
                  <c:v>6445.3125</c:v>
                </c:pt>
                <c:pt idx="826">
                  <c:v>6453.125</c:v>
                </c:pt>
                <c:pt idx="827">
                  <c:v>6460.9375</c:v>
                </c:pt>
                <c:pt idx="828">
                  <c:v>6468.75</c:v>
                </c:pt>
                <c:pt idx="829">
                  <c:v>6476.5625</c:v>
                </c:pt>
                <c:pt idx="830">
                  <c:v>6484.375</c:v>
                </c:pt>
                <c:pt idx="831">
                  <c:v>6492.1875</c:v>
                </c:pt>
                <c:pt idx="832">
                  <c:v>6500</c:v>
                </c:pt>
                <c:pt idx="833">
                  <c:v>6507.8125</c:v>
                </c:pt>
                <c:pt idx="834">
                  <c:v>6515.625</c:v>
                </c:pt>
                <c:pt idx="835">
                  <c:v>6523.4375</c:v>
                </c:pt>
                <c:pt idx="836">
                  <c:v>6531.25</c:v>
                </c:pt>
                <c:pt idx="837">
                  <c:v>6539.0625</c:v>
                </c:pt>
                <c:pt idx="838">
                  <c:v>6546.875</c:v>
                </c:pt>
                <c:pt idx="839">
                  <c:v>6554.6875</c:v>
                </c:pt>
                <c:pt idx="840">
                  <c:v>6562.5</c:v>
                </c:pt>
                <c:pt idx="841">
                  <c:v>6570.3125</c:v>
                </c:pt>
                <c:pt idx="842">
                  <c:v>6578.125</c:v>
                </c:pt>
                <c:pt idx="843">
                  <c:v>6585.9375</c:v>
                </c:pt>
                <c:pt idx="844">
                  <c:v>6593.75</c:v>
                </c:pt>
                <c:pt idx="845">
                  <c:v>6601.5625</c:v>
                </c:pt>
                <c:pt idx="846">
                  <c:v>6609.375</c:v>
                </c:pt>
                <c:pt idx="847">
                  <c:v>6617.1875</c:v>
                </c:pt>
                <c:pt idx="848">
                  <c:v>6625</c:v>
                </c:pt>
                <c:pt idx="849">
                  <c:v>6632.8125</c:v>
                </c:pt>
                <c:pt idx="850">
                  <c:v>6640.625</c:v>
                </c:pt>
                <c:pt idx="851">
                  <c:v>6648.4375</c:v>
                </c:pt>
                <c:pt idx="852">
                  <c:v>6656.25</c:v>
                </c:pt>
                <c:pt idx="853">
                  <c:v>6664.0625</c:v>
                </c:pt>
                <c:pt idx="854">
                  <c:v>6671.875</c:v>
                </c:pt>
                <c:pt idx="855">
                  <c:v>6679.6875</c:v>
                </c:pt>
                <c:pt idx="856">
                  <c:v>6687.5</c:v>
                </c:pt>
                <c:pt idx="857">
                  <c:v>6695.3125</c:v>
                </c:pt>
                <c:pt idx="858">
                  <c:v>6703.125</c:v>
                </c:pt>
                <c:pt idx="859">
                  <c:v>6710.9375</c:v>
                </c:pt>
                <c:pt idx="860">
                  <c:v>6718.75</c:v>
                </c:pt>
                <c:pt idx="861">
                  <c:v>6726.5625</c:v>
                </c:pt>
                <c:pt idx="862">
                  <c:v>6734.375</c:v>
                </c:pt>
                <c:pt idx="863">
                  <c:v>6742.1875</c:v>
                </c:pt>
                <c:pt idx="864">
                  <c:v>6750</c:v>
                </c:pt>
                <c:pt idx="865">
                  <c:v>6757.8125</c:v>
                </c:pt>
                <c:pt idx="866">
                  <c:v>6765.625</c:v>
                </c:pt>
                <c:pt idx="867">
                  <c:v>6773.4375</c:v>
                </c:pt>
                <c:pt idx="868">
                  <c:v>6781.25</c:v>
                </c:pt>
                <c:pt idx="869">
                  <c:v>6789.0625</c:v>
                </c:pt>
                <c:pt idx="870">
                  <c:v>6796.875</c:v>
                </c:pt>
                <c:pt idx="871">
                  <c:v>6804.6875</c:v>
                </c:pt>
                <c:pt idx="872">
                  <c:v>6812.5</c:v>
                </c:pt>
                <c:pt idx="873">
                  <c:v>6820.3125</c:v>
                </c:pt>
                <c:pt idx="874">
                  <c:v>6828.125</c:v>
                </c:pt>
                <c:pt idx="875">
                  <c:v>6835.9375</c:v>
                </c:pt>
                <c:pt idx="876">
                  <c:v>6843.75</c:v>
                </c:pt>
                <c:pt idx="877">
                  <c:v>6851.5625</c:v>
                </c:pt>
                <c:pt idx="878">
                  <c:v>6859.375</c:v>
                </c:pt>
                <c:pt idx="879">
                  <c:v>6867.1875</c:v>
                </c:pt>
                <c:pt idx="880">
                  <c:v>6875</c:v>
                </c:pt>
                <c:pt idx="881">
                  <c:v>6882.8125</c:v>
                </c:pt>
                <c:pt idx="882">
                  <c:v>6890.625</c:v>
                </c:pt>
                <c:pt idx="883">
                  <c:v>6898.4375</c:v>
                </c:pt>
                <c:pt idx="884">
                  <c:v>6906.25</c:v>
                </c:pt>
                <c:pt idx="885">
                  <c:v>6914.0625</c:v>
                </c:pt>
                <c:pt idx="886">
                  <c:v>6921.875</c:v>
                </c:pt>
                <c:pt idx="887">
                  <c:v>6929.6875</c:v>
                </c:pt>
                <c:pt idx="888">
                  <c:v>6937.5</c:v>
                </c:pt>
                <c:pt idx="889">
                  <c:v>6945.3125</c:v>
                </c:pt>
                <c:pt idx="890">
                  <c:v>6953.125</c:v>
                </c:pt>
                <c:pt idx="891">
                  <c:v>6960.9375</c:v>
                </c:pt>
                <c:pt idx="892">
                  <c:v>6968.75</c:v>
                </c:pt>
                <c:pt idx="893">
                  <c:v>6976.5625</c:v>
                </c:pt>
                <c:pt idx="894">
                  <c:v>6984.375</c:v>
                </c:pt>
                <c:pt idx="895">
                  <c:v>6992.1875</c:v>
                </c:pt>
                <c:pt idx="896">
                  <c:v>7000</c:v>
                </c:pt>
                <c:pt idx="897">
                  <c:v>7007.8125</c:v>
                </c:pt>
                <c:pt idx="898">
                  <c:v>7015.625</c:v>
                </c:pt>
                <c:pt idx="899">
                  <c:v>7023.4375</c:v>
                </c:pt>
                <c:pt idx="900">
                  <c:v>7031.25</c:v>
                </c:pt>
                <c:pt idx="901">
                  <c:v>7039.0625</c:v>
                </c:pt>
                <c:pt idx="902">
                  <c:v>7046.875</c:v>
                </c:pt>
                <c:pt idx="903">
                  <c:v>7054.6875</c:v>
                </c:pt>
                <c:pt idx="904">
                  <c:v>7062.5</c:v>
                </c:pt>
                <c:pt idx="905">
                  <c:v>7070.3125</c:v>
                </c:pt>
                <c:pt idx="906">
                  <c:v>7078.125</c:v>
                </c:pt>
                <c:pt idx="907">
                  <c:v>7085.9375</c:v>
                </c:pt>
                <c:pt idx="908">
                  <c:v>7093.75</c:v>
                </c:pt>
                <c:pt idx="909">
                  <c:v>7101.5625</c:v>
                </c:pt>
                <c:pt idx="910">
                  <c:v>7109.375</c:v>
                </c:pt>
                <c:pt idx="911">
                  <c:v>7117.1875</c:v>
                </c:pt>
                <c:pt idx="912">
                  <c:v>7125</c:v>
                </c:pt>
                <c:pt idx="913">
                  <c:v>7132.8125</c:v>
                </c:pt>
                <c:pt idx="914">
                  <c:v>7140.625</c:v>
                </c:pt>
                <c:pt idx="915">
                  <c:v>7148.4375</c:v>
                </c:pt>
                <c:pt idx="916">
                  <c:v>7156.25</c:v>
                </c:pt>
                <c:pt idx="917">
                  <c:v>7164.0625</c:v>
                </c:pt>
                <c:pt idx="918">
                  <c:v>7171.875</c:v>
                </c:pt>
                <c:pt idx="919">
                  <c:v>7179.6875</c:v>
                </c:pt>
                <c:pt idx="920">
                  <c:v>7187.5</c:v>
                </c:pt>
                <c:pt idx="921">
                  <c:v>7195.3125</c:v>
                </c:pt>
                <c:pt idx="922">
                  <c:v>7203.125</c:v>
                </c:pt>
                <c:pt idx="923">
                  <c:v>7210.9375</c:v>
                </c:pt>
                <c:pt idx="924">
                  <c:v>7218.75</c:v>
                </c:pt>
                <c:pt idx="925">
                  <c:v>7226.5625</c:v>
                </c:pt>
                <c:pt idx="926">
                  <c:v>7234.375</c:v>
                </c:pt>
                <c:pt idx="927">
                  <c:v>7242.1875</c:v>
                </c:pt>
                <c:pt idx="928">
                  <c:v>7250</c:v>
                </c:pt>
                <c:pt idx="929">
                  <c:v>7257.8125</c:v>
                </c:pt>
                <c:pt idx="930">
                  <c:v>7265.625</c:v>
                </c:pt>
                <c:pt idx="931">
                  <c:v>7273.4375</c:v>
                </c:pt>
                <c:pt idx="932">
                  <c:v>7281.25</c:v>
                </c:pt>
                <c:pt idx="933">
                  <c:v>7289.0625</c:v>
                </c:pt>
                <c:pt idx="934">
                  <c:v>7296.875</c:v>
                </c:pt>
                <c:pt idx="935">
                  <c:v>7304.6875</c:v>
                </c:pt>
                <c:pt idx="936">
                  <c:v>7312.5</c:v>
                </c:pt>
                <c:pt idx="937">
                  <c:v>7320.3125</c:v>
                </c:pt>
                <c:pt idx="938">
                  <c:v>7328.125</c:v>
                </c:pt>
                <c:pt idx="939">
                  <c:v>7335.9375</c:v>
                </c:pt>
                <c:pt idx="940">
                  <c:v>7343.75</c:v>
                </c:pt>
                <c:pt idx="941">
                  <c:v>7351.5625</c:v>
                </c:pt>
                <c:pt idx="942">
                  <c:v>7359.375</c:v>
                </c:pt>
                <c:pt idx="943">
                  <c:v>7367.1875</c:v>
                </c:pt>
                <c:pt idx="944">
                  <c:v>7375</c:v>
                </c:pt>
                <c:pt idx="945">
                  <c:v>7382.8125</c:v>
                </c:pt>
                <c:pt idx="946">
                  <c:v>7390.625</c:v>
                </c:pt>
                <c:pt idx="947">
                  <c:v>7398.4375</c:v>
                </c:pt>
                <c:pt idx="948">
                  <c:v>7406.25</c:v>
                </c:pt>
                <c:pt idx="949">
                  <c:v>7414.0625</c:v>
                </c:pt>
                <c:pt idx="950">
                  <c:v>7421.875</c:v>
                </c:pt>
                <c:pt idx="951">
                  <c:v>7429.6875</c:v>
                </c:pt>
                <c:pt idx="952">
                  <c:v>7437.5</c:v>
                </c:pt>
                <c:pt idx="953">
                  <c:v>7445.3125</c:v>
                </c:pt>
                <c:pt idx="954">
                  <c:v>7453.125</c:v>
                </c:pt>
                <c:pt idx="955">
                  <c:v>7460.9375</c:v>
                </c:pt>
                <c:pt idx="956">
                  <c:v>7468.75</c:v>
                </c:pt>
                <c:pt idx="957">
                  <c:v>7476.5625</c:v>
                </c:pt>
                <c:pt idx="958">
                  <c:v>7484.375</c:v>
                </c:pt>
                <c:pt idx="959">
                  <c:v>7492.1875</c:v>
                </c:pt>
                <c:pt idx="960">
                  <c:v>7500</c:v>
                </c:pt>
                <c:pt idx="961">
                  <c:v>7507.8125</c:v>
                </c:pt>
                <c:pt idx="962">
                  <c:v>7515.625</c:v>
                </c:pt>
                <c:pt idx="963">
                  <c:v>7523.4375</c:v>
                </c:pt>
                <c:pt idx="964">
                  <c:v>7531.25</c:v>
                </c:pt>
                <c:pt idx="965">
                  <c:v>7539.0625</c:v>
                </c:pt>
                <c:pt idx="966">
                  <c:v>7546.875</c:v>
                </c:pt>
                <c:pt idx="967">
                  <c:v>7554.6875</c:v>
                </c:pt>
                <c:pt idx="968">
                  <c:v>7562.5</c:v>
                </c:pt>
                <c:pt idx="969">
                  <c:v>7570.3125</c:v>
                </c:pt>
                <c:pt idx="970">
                  <c:v>7578.125</c:v>
                </c:pt>
                <c:pt idx="971">
                  <c:v>7585.9375</c:v>
                </c:pt>
                <c:pt idx="972">
                  <c:v>7593.75</c:v>
                </c:pt>
                <c:pt idx="973">
                  <c:v>7601.5625</c:v>
                </c:pt>
                <c:pt idx="974">
                  <c:v>7609.375</c:v>
                </c:pt>
                <c:pt idx="975">
                  <c:v>7617.1875</c:v>
                </c:pt>
                <c:pt idx="976">
                  <c:v>7625</c:v>
                </c:pt>
                <c:pt idx="977">
                  <c:v>7632.8125</c:v>
                </c:pt>
                <c:pt idx="978">
                  <c:v>7640.625</c:v>
                </c:pt>
                <c:pt idx="979">
                  <c:v>7648.4375</c:v>
                </c:pt>
                <c:pt idx="980">
                  <c:v>7656.25</c:v>
                </c:pt>
                <c:pt idx="981">
                  <c:v>7664.0625</c:v>
                </c:pt>
                <c:pt idx="982">
                  <c:v>7671.875</c:v>
                </c:pt>
                <c:pt idx="983">
                  <c:v>7679.6875</c:v>
                </c:pt>
                <c:pt idx="984">
                  <c:v>7687.5</c:v>
                </c:pt>
                <c:pt idx="985">
                  <c:v>7695.3125</c:v>
                </c:pt>
                <c:pt idx="986">
                  <c:v>7703.125</c:v>
                </c:pt>
                <c:pt idx="987">
                  <c:v>7710.9375</c:v>
                </c:pt>
                <c:pt idx="988">
                  <c:v>7718.75</c:v>
                </c:pt>
                <c:pt idx="989">
                  <c:v>7726.5625</c:v>
                </c:pt>
                <c:pt idx="990">
                  <c:v>7734.375</c:v>
                </c:pt>
                <c:pt idx="991">
                  <c:v>7742.1875</c:v>
                </c:pt>
                <c:pt idx="992">
                  <c:v>7750</c:v>
                </c:pt>
                <c:pt idx="993">
                  <c:v>7757.8125</c:v>
                </c:pt>
                <c:pt idx="994">
                  <c:v>7765.625</c:v>
                </c:pt>
                <c:pt idx="995">
                  <c:v>7773.4375</c:v>
                </c:pt>
                <c:pt idx="996">
                  <c:v>7781.25</c:v>
                </c:pt>
                <c:pt idx="997">
                  <c:v>7789.0625</c:v>
                </c:pt>
                <c:pt idx="998">
                  <c:v>7796.875</c:v>
                </c:pt>
                <c:pt idx="999">
                  <c:v>7804.6875</c:v>
                </c:pt>
                <c:pt idx="1000">
                  <c:v>7812.5</c:v>
                </c:pt>
                <c:pt idx="1001">
                  <c:v>7820.3125</c:v>
                </c:pt>
                <c:pt idx="1002">
                  <c:v>7828.125</c:v>
                </c:pt>
                <c:pt idx="1003">
                  <c:v>7835.9375</c:v>
                </c:pt>
                <c:pt idx="1004">
                  <c:v>7843.75</c:v>
                </c:pt>
                <c:pt idx="1005">
                  <c:v>7851.5625</c:v>
                </c:pt>
                <c:pt idx="1006">
                  <c:v>7859.375</c:v>
                </c:pt>
                <c:pt idx="1007">
                  <c:v>7867.1875</c:v>
                </c:pt>
                <c:pt idx="1008">
                  <c:v>7875</c:v>
                </c:pt>
                <c:pt idx="1009">
                  <c:v>7882.8125</c:v>
                </c:pt>
                <c:pt idx="1010">
                  <c:v>7890.625</c:v>
                </c:pt>
                <c:pt idx="1011">
                  <c:v>7898.4375</c:v>
                </c:pt>
                <c:pt idx="1012">
                  <c:v>7906.25</c:v>
                </c:pt>
                <c:pt idx="1013">
                  <c:v>7914.0625</c:v>
                </c:pt>
                <c:pt idx="1014">
                  <c:v>7921.875</c:v>
                </c:pt>
                <c:pt idx="1015">
                  <c:v>7929.6875</c:v>
                </c:pt>
                <c:pt idx="1016">
                  <c:v>7937.5</c:v>
                </c:pt>
                <c:pt idx="1017">
                  <c:v>7945.3125</c:v>
                </c:pt>
                <c:pt idx="1018">
                  <c:v>7953.125</c:v>
                </c:pt>
                <c:pt idx="1019">
                  <c:v>7960.9375</c:v>
                </c:pt>
                <c:pt idx="1020">
                  <c:v>7968.75</c:v>
                </c:pt>
                <c:pt idx="1021">
                  <c:v>7976.5625</c:v>
                </c:pt>
                <c:pt idx="1022">
                  <c:v>7984.375</c:v>
                </c:pt>
                <c:pt idx="1023">
                  <c:v>7992.1875</c:v>
                </c:pt>
              </c:numCache>
            </c:numRef>
          </c:cat>
          <c:val>
            <c:numRef>
              <c:f>Sheet2!$B$2:$B$1025</c:f>
              <c:numCache>
                <c:formatCode>General</c:formatCode>
                <c:ptCount val="1024"/>
                <c:pt idx="0">
                  <c:v>27.735640838516868</c:v>
                </c:pt>
                <c:pt idx="1">
                  <c:v>27.734139322179544</c:v>
                </c:pt>
                <c:pt idx="2">
                  <c:v>27.729639908494104</c:v>
                </c:pt>
                <c:pt idx="3">
                  <c:v>27.722157985708733</c:v>
                </c:pt>
                <c:pt idx="4">
                  <c:v>27.711719141596539</c:v>
                </c:pt>
                <c:pt idx="5">
                  <c:v>27.698359073761939</c:v>
                </c:pt>
                <c:pt idx="6">
                  <c:v>27.68212346267611</c:v>
                </c:pt>
                <c:pt idx="7">
                  <c:v>27.663067806160043</c:v>
                </c:pt>
                <c:pt idx="8">
                  <c:v>27.641257213857159</c:v>
                </c:pt>
                <c:pt idx="9">
                  <c:v>27.616766160138848</c:v>
                </c:pt>
                <c:pt idx="10">
                  <c:v>27.589678193952306</c:v>
                </c:pt>
                <c:pt idx="11">
                  <c:v>27.560085604267325</c:v>
                </c:pt>
                <c:pt idx="12">
                  <c:v>27.5280890400687</c:v>
                </c:pt>
                <c:pt idx="13">
                  <c:v>27.493797084240729</c:v>
                </c:pt>
                <c:pt idx="14">
                  <c:v>27.457325781154111</c:v>
                </c:pt>
                <c:pt idx="15">
                  <c:v>27.418798118308949</c:v>
                </c:pt>
                <c:pt idx="16">
                  <c:v>27.378343462948997</c:v>
                </c:pt>
                <c:pt idx="17">
                  <c:v>27.336096955147582</c:v>
                </c:pt>
                <c:pt idx="18">
                  <c:v>27.29219885938825</c:v>
                </c:pt>
                <c:pt idx="19">
                  <c:v>27.246793877170315</c:v>
                </c:pt>
                <c:pt idx="20">
                  <c:v>27.20003042355961</c:v>
                </c:pt>
                <c:pt idx="21">
                  <c:v>27.152059870909618</c:v>
                </c:pt>
                <c:pt idx="22">
                  <c:v>27.103035763163909</c:v>
                </c:pt>
                <c:pt idx="23">
                  <c:v>27.053113004197066</c:v>
                </c:pt>
                <c:pt idx="24">
                  <c:v>27.002447023572344</c:v>
                </c:pt>
                <c:pt idx="25">
                  <c:v>26.951192922880516</c:v>
                </c:pt>
                <c:pt idx="26">
                  <c:v>26.899504605488289</c:v>
                </c:pt>
                <c:pt idx="27">
                  <c:v>26.847533892068952</c:v>
                </c:pt>
                <c:pt idx="28">
                  <c:v>26.795429623751534</c:v>
                </c:pt>
                <c:pt idx="29">
                  <c:v>26.743336754098102</c:v>
                </c:pt>
                <c:pt idx="30">
                  <c:v>26.691395430453234</c:v>
                </c:pt>
                <c:pt idx="31">
                  <c:v>26.639740064511109</c:v>
                </c:pt>
                <c:pt idx="32">
                  <c:v>26.588498391257083</c:v>
                </c:pt>
                <c:pt idx="33">
                  <c:v>26.537790514775033</c:v>
                </c:pt>
                <c:pt idx="34">
                  <c:v>26.48772793881697</c:v>
                </c:pt>
                <c:pt idx="35">
                  <c:v>26.438412579530599</c:v>
                </c:pt>
                <c:pt idx="36">
                  <c:v>26.389935757362334</c:v>
                </c:pt>
                <c:pt idx="37">
                  <c:v>26.342377164955405</c:v>
                </c:pt>
                <c:pt idx="38">
                  <c:v>26.295803807859564</c:v>
                </c:pt>
                <c:pt idx="39">
                  <c:v>26.250268915124817</c:v>
                </c:pt>
                <c:pt idx="40">
                  <c:v>26.205810817408835</c:v>
                </c:pt>
                <c:pt idx="41">
                  <c:v>26.162451791134728</c:v>
                </c:pt>
                <c:pt idx="42">
                  <c:v>26.120196868559752</c:v>
                </c:pt>
                <c:pt idx="43">
                  <c:v>26.07903261542419</c:v>
                </c:pt>
                <c:pt idx="44">
                  <c:v>26.038925880192998</c:v>
                </c:pt>
                <c:pt idx="45">
                  <c:v>25.999822521875839</c:v>
                </c:pt>
                <c:pt idx="46">
                  <c:v>25.961646127064057</c:v>
                </c:pt>
                <c:pt idx="47">
                  <c:v>25.924296731221261</c:v>
                </c:pt>
                <c:pt idx="48">
                  <c:v>25.887649564458716</c:v>
                </c:pt>
                <c:pt idx="49">
                  <c:v>25.851553848026118</c:v>
                </c:pt>
                <c:pt idx="50">
                  <c:v>25.815831674540846</c:v>
                </c:pt>
                <c:pt idx="51">
                  <c:v>25.780277012478237</c:v>
                </c:pt>
                <c:pt idx="52">
                  <c:v>25.744654883502257</c:v>
                </c:pt>
                <c:pt idx="53">
                  <c:v>25.708700769565461</c:v>
                </c:pt>
                <c:pt idx="54">
                  <c:v>25.672120314980308</c:v>
                </c:pt>
                <c:pt idx="55">
                  <c:v>25.634589396321733</c:v>
                </c:pt>
                <c:pt idx="56">
                  <c:v>25.595754639393853</c:v>
                </c:pt>
                <c:pt idx="57">
                  <c:v>25.555234466714168</c:v>
                </c:pt>
                <c:pt idx="58">
                  <c:v>25.512620760054013</c:v>
                </c:pt>
                <c:pt idx="59">
                  <c:v>25.467481219393537</c:v>
                </c:pt>
                <c:pt idx="60">
                  <c:v>25.419362491065197</c:v>
                </c:pt>
                <c:pt idx="61">
                  <c:v>25.367794122775361</c:v>
                </c:pt>
                <c:pt idx="62">
                  <c:v>25.312293380758682</c:v>
                </c:pt>
                <c:pt idx="63">
                  <c:v>25.25237093406243</c:v>
                </c:pt>
                <c:pt idx="64">
                  <c:v>25.187537373025989</c:v>
                </c:pt>
                <c:pt idx="65">
                  <c:v>25.117310484367913</c:v>
                </c:pt>
                <c:pt idx="66">
                  <c:v>25.041223155791315</c:v>
                </c:pt>
                <c:pt idx="67">
                  <c:v>24.958831731607884</c:v>
                </c:pt>
                <c:pt idx="68">
                  <c:v>24.869724591379175</c:v>
                </c:pt>
                <c:pt idx="69">
                  <c:v>24.773530680556171</c:v>
                </c:pt>
                <c:pt idx="70">
                  <c:v>24.669927690393159</c:v>
                </c:pt>
                <c:pt idx="71">
                  <c:v>24.558649568584126</c:v>
                </c:pt>
                <c:pt idx="72">
                  <c:v>24.43949304573276</c:v>
                </c:pt>
                <c:pt idx="73">
                  <c:v>24.312322887979164</c:v>
                </c:pt>
                <c:pt idx="74">
                  <c:v>24.177075632804183</c:v>
                </c:pt>
                <c:pt idx="75">
                  <c:v>24.03376163087092</c:v>
                </c:pt>
                <c:pt idx="76">
                  <c:v>23.8824652971185</c:v>
                </c:pt>
                <c:pt idx="77">
                  <c:v>23.72334356280621</c:v>
                </c:pt>
                <c:pt idx="78">
                  <c:v>23.556622609397316</c:v>
                </c:pt>
                <c:pt idx="79">
                  <c:v>23.382593047555041</c:v>
                </c:pt>
                <c:pt idx="80">
                  <c:v>23.201603773445175</c:v>
                </c:pt>
                <c:pt idx="81">
                  <c:v>23.014054785027909</c:v>
                </c:pt>
                <c:pt idx="82">
                  <c:v>22.820389270259149</c:v>
                </c:pt>
                <c:pt idx="83">
                  <c:v>22.621085286658463</c:v>
                </c:pt>
                <c:pt idx="84">
                  <c:v>22.416647339217537</c:v>
                </c:pt>
                <c:pt idx="85">
                  <c:v>22.207598134495072</c:v>
                </c:pt>
                <c:pt idx="86">
                  <c:v>21.994470747410002</c:v>
                </c:pt>
                <c:pt idx="87">
                  <c:v>21.777801388535263</c:v>
                </c:pt>
                <c:pt idx="88">
                  <c:v>21.558122908253953</c:v>
                </c:pt>
                <c:pt idx="89">
                  <c:v>21.335959123969673</c:v>
                </c:pt>
                <c:pt idx="90">
                  <c:v>21.111820010758692</c:v>
                </c:pt>
                <c:pt idx="91">
                  <c:v>20.886197756488393</c:v>
                </c:pt>
                <c:pt idx="92">
                  <c:v>20.659563650626708</c:v>
                </c:pt>
                <c:pt idx="93">
                  <c:v>20.432365751996493</c:v>
                </c:pt>
                <c:pt idx="94">
                  <c:v>20.205027264233305</c:v>
                </c:pt>
                <c:pt idx="95">
                  <c:v>19.977945537880522</c:v>
                </c:pt>
                <c:pt idx="96">
                  <c:v>19.751491613840379</c:v>
                </c:pt>
                <c:pt idx="97">
                  <c:v>19.526010223156383</c:v>
                </c:pt>
                <c:pt idx="98">
                  <c:v>19.301820161694469</c:v>
                </c:pt>
                <c:pt idx="99">
                  <c:v>19.079214964202759</c:v>
                </c:pt>
                <c:pt idx="100">
                  <c:v>18.858463809576438</c:v>
                </c:pt>
                <c:pt idx="101">
                  <c:v>18.639812597227625</c:v>
                </c:pt>
                <c:pt idx="102">
                  <c:v>18.423485142704745</c:v>
                </c:pt>
                <c:pt idx="103">
                  <c:v>18.209684448721347</c:v>
                </c:pt>
                <c:pt idx="104">
                  <c:v>17.99859401526631</c:v>
                </c:pt>
                <c:pt idx="105">
                  <c:v>17.790379159304663</c:v>
                </c:pt>
                <c:pt idx="106">
                  <c:v>17.585188320656961</c:v>
                </c:pt>
                <c:pt idx="107">
                  <c:v>17.383154335935348</c:v>
                </c:pt>
                <c:pt idx="108">
                  <c:v>17.184395666936922</c:v>
                </c:pt>
                <c:pt idx="109">
                  <c:v>16.989017573693332</c:v>
                </c:pt>
                <c:pt idx="110">
                  <c:v>16.797113225514074</c:v>
                </c:pt>
                <c:pt idx="111">
                  <c:v>16.608764745911703</c:v>
                </c:pt>
                <c:pt idx="112">
                  <c:v>16.424044189334211</c:v>
                </c:pt>
                <c:pt idx="113">
                  <c:v>16.243014449224933</c:v>
                </c:pt>
                <c:pt idx="114">
                  <c:v>16.065730098153917</c:v>
                </c:pt>
                <c:pt idx="115">
                  <c:v>15.892238161674996</c:v>
                </c:pt>
                <c:pt idx="116">
                  <c:v>15.722578828218481</c:v>
                </c:pt>
                <c:pt idx="117">
                  <c:v>15.556786097774749</c:v>
                </c:pt>
                <c:pt idx="118">
                  <c:v>15.394888372405134</c:v>
                </c:pt>
                <c:pt idx="119">
                  <c:v>15.236908991761094</c:v>
                </c:pt>
                <c:pt idx="120">
                  <c:v>15.082866716837753</c:v>
                </c:pt>
                <c:pt idx="121">
                  <c:v>14.932776165152211</c:v>
                </c:pt>
                <c:pt idx="122">
                  <c:v>14.786648200440933</c:v>
                </c:pt>
                <c:pt idx="123">
                  <c:v>14.644490279832986</c:v>
                </c:pt>
                <c:pt idx="124">
                  <c:v>14.506306761285387</c:v>
                </c:pt>
                <c:pt idx="125">
                  <c:v>14.37209917387684</c:v>
                </c:pt>
                <c:pt idx="126">
                  <c:v>14.241866453352824</c:v>
                </c:pt>
                <c:pt idx="127">
                  <c:v>14.115605145104242</c:v>
                </c:pt>
                <c:pt idx="128">
                  <c:v>13.993309576549164</c:v>
                </c:pt>
                <c:pt idx="129">
                  <c:v>13.874972000675964</c:v>
                </c:pt>
                <c:pt idx="130">
                  <c:v>13.760582712297483</c:v>
                </c:pt>
                <c:pt idx="131">
                  <c:v>13.650130138362393</c:v>
                </c:pt>
                <c:pt idx="132">
                  <c:v>13.543600903475113</c:v>
                </c:pt>
                <c:pt idx="133">
                  <c:v>13.440979871584346</c:v>
                </c:pt>
                <c:pt idx="134">
                  <c:v>13.342250164620484</c:v>
                </c:pt>
                <c:pt idx="135">
                  <c:v>13.247393158687943</c:v>
                </c:pt>
                <c:pt idx="136">
                  <c:v>13.156388458254371</c:v>
                </c:pt>
                <c:pt idx="137">
                  <c:v>13.069213848622059</c:v>
                </c:pt>
                <c:pt idx="138">
                  <c:v>12.985845226819956</c:v>
                </c:pt>
                <c:pt idx="139">
                  <c:v>12.906256510918254</c:v>
                </c:pt>
                <c:pt idx="140">
                  <c:v>12.830419527638261</c:v>
                </c:pt>
                <c:pt idx="141">
                  <c:v>12.75830387801701</c:v>
                </c:pt>
                <c:pt idx="142">
                  <c:v>12.689876780780274</c:v>
                </c:pt>
                <c:pt idx="143">
                  <c:v>12.62510289298983</c:v>
                </c:pt>
                <c:pt idx="144">
                  <c:v>12.563944107458395</c:v>
                </c:pt>
                <c:pt idx="145">
                  <c:v>12.506359326370928</c:v>
                </c:pt>
                <c:pt idx="146">
                  <c:v>12.452304210521586</c:v>
                </c:pt>
                <c:pt idx="147">
                  <c:v>12.401730903571011</c:v>
                </c:pt>
                <c:pt idx="148">
                  <c:v>12.354587730756686</c:v>
                </c:pt>
                <c:pt idx="149">
                  <c:v>12.310818871554407</c:v>
                </c:pt>
                <c:pt idx="150">
                  <c:v>12.270364005900078</c:v>
                </c:pt>
                <c:pt idx="151">
                  <c:v>12.233157933742238</c:v>
                </c:pt>
                <c:pt idx="152">
                  <c:v>12.199130167922391</c:v>
                </c:pt>
                <c:pt idx="153">
                  <c:v>12.168204500674744</c:v>
                </c:pt>
                <c:pt idx="154">
                  <c:v>12.140298544418533</c:v>
                </c:pt>
                <c:pt idx="155">
                  <c:v>12.115323247990943</c:v>
                </c:pt>
                <c:pt idx="156">
                  <c:v>12.093182390053688</c:v>
                </c:pt>
                <c:pt idx="157">
                  <c:v>12.07377205211419</c:v>
                </c:pt>
                <c:pt idx="158">
                  <c:v>12.056980074446461</c:v>
                </c:pt>
                <c:pt idx="159">
                  <c:v>12.042685499191641</c:v>
                </c:pt>
                <c:pt idx="160">
                  <c:v>12.030758006074187</c:v>
                </c:pt>
                <c:pt idx="161">
                  <c:v>12.021057347497624</c:v>
                </c:pt>
                <c:pt idx="162">
                  <c:v>12.013432791287556</c:v>
                </c:pt>
                <c:pt idx="163">
                  <c:v>12.007722581028574</c:v>
                </c:pt>
                <c:pt idx="164">
                  <c:v>12.003753425787821</c:v>
                </c:pt>
                <c:pt idx="165">
                  <c:v>12.001340033008905</c:v>
                </c:pt>
                <c:pt idx="166">
                  <c:v>12.000284700465757</c:v>
                </c:pt>
                <c:pt idx="167">
                  <c:v>12.000376985331869</c:v>
                </c:pt>
                <c:pt idx="168">
                  <c:v>12.001393470579849</c:v>
                </c:pt>
                <c:pt idx="169">
                  <c:v>12.003097650983001</c:v>
                </c:pt>
                <c:pt idx="170">
                  <c:v>12.005239962826941</c:v>
                </c:pt>
                <c:pt idx="171">
                  <c:v>12.007557982909686</c:v>
                </c:pt>
                <c:pt idx="172">
                  <c:v>12.009776823340896</c:v>
                </c:pt>
                <c:pt idx="173">
                  <c:v>12.011609748851145</c:v>
                </c:pt>
                <c:pt idx="174">
                  <c:v>12.012759042577677</c:v>
                </c:pt>
                <c:pt idx="175">
                  <c:v>12.012917144384307</c:v>
                </c:pt>
                <c:pt idx="176">
                  <c:v>12.011768082490622</c:v>
                </c:pt>
                <c:pt idx="177">
                  <c:v>12.008989214339291</c:v>
                </c:pt>
                <c:pt idx="178">
                  <c:v>12.004253286088931</c:v>
                </c:pt>
                <c:pt idx="179">
                  <c:v>11.997230811818969</c:v>
                </c:pt>
                <c:pt idx="180">
                  <c:v>11.987592763519741</c:v>
                </c:pt>
                <c:pt idx="181">
                  <c:v>11.975013551387811</c:v>
                </c:pt>
                <c:pt idx="182">
                  <c:v>11.959174261179569</c:v>
                </c:pt>
                <c:pt idx="183">
                  <c:v>11.939766101887166</c:v>
                </c:pt>
                <c:pt idx="184">
                  <c:v>11.916494003434117</c:v>
                </c:pt>
                <c:pt idx="185">
                  <c:v>11.889080291239109</c:v>
                </c:pt>
                <c:pt idx="186">
                  <c:v>11.857268353246152</c:v>
                </c:pt>
                <c:pt idx="187">
                  <c:v>11.820826206295681</c:v>
                </c:pt>
                <c:pt idx="188">
                  <c:v>11.779549863391658</c:v>
                </c:pt>
                <c:pt idx="189">
                  <c:v>11.733266402253079</c:v>
                </c:pt>
                <c:pt idx="190">
                  <c:v>11.681836639047951</c:v>
                </c:pt>
                <c:pt idx="191">
                  <c:v>11.62515731961587</c:v>
                </c:pt>
                <c:pt idx="192">
                  <c:v>11.563162753652412</c:v>
                </c:pt>
                <c:pt idx="193">
                  <c:v>11.49582583474049</c:v>
                </c:pt>
                <c:pt idx="194">
                  <c:v>11.423158409889961</c:v>
                </c:pt>
                <c:pt idx="195">
                  <c:v>11.34521098521342</c:v>
                </c:pt>
                <c:pt idx="196">
                  <c:v>11.262071778148229</c:v>
                </c:pt>
                <c:pt idx="197">
                  <c:v>11.173865149780413</c:v>
                </c:pt>
                <c:pt idx="198">
                  <c:v>11.080749471945692</c:v>
                </c:pt>
                <c:pt idx="199">
                  <c:v>10.982914501668503</c:v>
                </c:pt>
                <c:pt idx="200">
                  <c:v>10.88057834923281</c:v>
                </c:pt>
                <c:pt idx="201">
                  <c:v>10.773984135195532</c:v>
                </c:pt>
                <c:pt idx="202">
                  <c:v>10.66339643576881</c:v>
                </c:pt>
                <c:pt idx="203">
                  <c:v>10.549097615390728</c:v>
                </c:pt>
                <c:pt idx="204">
                  <c:v>10.43138414046653</c:v>
                </c:pt>
                <c:pt idx="205">
                  <c:v>10.310562959915453</c:v>
                </c:pt>
                <c:pt idx="206">
                  <c:v>10.186948027175212</c:v>
                </c:pt>
                <c:pt idx="207">
                  <c:v>10.060857025614506</c:v>
                </c:pt>
                <c:pt idx="208">
                  <c:v>9.9326083457833949</c:v>
                </c:pt>
                <c:pt idx="209">
                  <c:v>9.8025183493926882</c:v>
                </c:pt>
                <c:pt idx="210">
                  <c:v>9.6708989420275451</c:v>
                </c:pt>
                <c:pt idx="211">
                  <c:v>9.5380554648744926</c:v>
                </c:pt>
                <c:pt idx="212">
                  <c:v>9.4042849055234043</c:v>
                </c:pt>
                <c:pt idx="213">
                  <c:v>9.2698744193876959</c:v>
                </c:pt>
                <c:pt idx="214">
                  <c:v>9.1351001465256161</c:v>
                </c:pt>
                <c:pt idx="215">
                  <c:v>9.0002263035956354</c:v>
                </c:pt>
                <c:pt idx="216">
                  <c:v>8.8655045272103514</c:v>
                </c:pt>
                <c:pt idx="217">
                  <c:v>8.7311734428856802</c:v>
                </c:pt>
                <c:pt idx="218">
                  <c:v>8.5974584329048245</c:v>
                </c:pt>
                <c:pt idx="219">
                  <c:v>8.4645715765116876</c:v>
                </c:pt>
                <c:pt idx="220">
                  <c:v>8.3327117367018939</c:v>
                </c:pt>
                <c:pt idx="221">
                  <c:v>8.20206476929377</c:v>
                </c:pt>
                <c:pt idx="222">
                  <c:v>8.0728038317618918</c:v>
                </c:pt>
                <c:pt idx="223">
                  <c:v>7.9450897713554909</c:v>
                </c:pt>
                <c:pt idx="224">
                  <c:v>7.8190715741761636</c:v>
                </c:pt>
                <c:pt idx="225">
                  <c:v>7.6948868590633879</c:v>
                </c:pt>
                <c:pt idx="226">
                  <c:v>7.5726624022540392</c:v>
                </c:pt>
                <c:pt idx="227">
                  <c:v>7.4525146807938638</c:v>
                </c:pt>
                <c:pt idx="228">
                  <c:v>7.3345504245478246</c:v>
                </c:pt>
                <c:pt idx="229">
                  <c:v>7.2188671683610028</c:v>
                </c:pt>
                <c:pt idx="230">
                  <c:v>7.1055537974531617</c:v>
                </c:pt>
                <c:pt idx="231">
                  <c:v>6.9946910804848006</c:v>
                </c:pt>
                <c:pt idx="232">
                  <c:v>6.8863521859169889</c:v>
                </c:pt>
                <c:pt idx="233">
                  <c:v>6.7806031783088354</c:v>
                </c:pt>
                <c:pt idx="234">
                  <c:v>6.6775034920674976</c:v>
                </c:pt>
                <c:pt idx="235">
                  <c:v>6.5771063808998846</c:v>
                </c:pt>
                <c:pt idx="236">
                  <c:v>6.4794593418255779</c:v>
                </c:pt>
                <c:pt idx="237">
                  <c:v>6.3846045131123894</c:v>
                </c:pt>
                <c:pt idx="238">
                  <c:v>6.2925790459017001</c:v>
                </c:pt>
                <c:pt idx="239">
                  <c:v>6.2034154496137042</c:v>
                </c:pt>
                <c:pt idx="240">
                  <c:v>6.1171419114747305</c:v>
                </c:pt>
                <c:pt idx="241">
                  <c:v>6.0337825907002234</c:v>
                </c:pt>
                <c:pt idx="242">
                  <c:v>5.9533578880075986</c:v>
                </c:pt>
                <c:pt idx="243">
                  <c:v>5.8758846912317004</c:v>
                </c:pt>
                <c:pt idx="244">
                  <c:v>5.8013765978784875</c:v>
                </c:pt>
                <c:pt idx="245">
                  <c:v>5.729844115487718</c:v>
                </c:pt>
                <c:pt idx="246">
                  <c:v>5.6612948406872583</c:v>
                </c:pt>
                <c:pt idx="247">
                  <c:v>5.5957336178152222</c:v>
                </c:pt>
                <c:pt idx="248">
                  <c:v>5.5331626779659029</c:v>
                </c:pt>
                <c:pt idx="249">
                  <c:v>5.4735817592842455</c:v>
                </c:pt>
                <c:pt idx="250">
                  <c:v>5.4169882092950807</c:v>
                </c:pt>
                <c:pt idx="251">
                  <c:v>5.3633770700093297</c:v>
                </c:pt>
                <c:pt idx="252">
                  <c:v>5.3127411465020042</c:v>
                </c:pt>
                <c:pt idx="253">
                  <c:v>5.2650710596087205</c:v>
                </c:pt>
                <c:pt idx="254">
                  <c:v>5.2203552833389875</c:v>
                </c:pt>
                <c:pt idx="255">
                  <c:v>5.1785801675578069</c:v>
                </c:pt>
                <c:pt idx="256">
                  <c:v>5.139729946442956</c:v>
                </c:pt>
                <c:pt idx="257">
                  <c:v>5.1037867331855313</c:v>
                </c:pt>
                <c:pt idx="258">
                  <c:v>5.0707305013652579</c:v>
                </c:pt>
                <c:pt idx="259">
                  <c:v>5.0405390534028829</c:v>
                </c:pt>
                <c:pt idx="260">
                  <c:v>5.0131879764686991</c:v>
                </c:pt>
                <c:pt idx="261">
                  <c:v>4.9886505862109356</c:v>
                </c:pt>
                <c:pt idx="262">
                  <c:v>4.9668978586608787</c:v>
                </c:pt>
                <c:pt idx="263">
                  <c:v>4.9478983506747003</c:v>
                </c:pt>
                <c:pt idx="264">
                  <c:v>4.931618109285222</c:v>
                </c:pt>
                <c:pt idx="265">
                  <c:v>4.9180205703626436</c:v>
                </c:pt>
                <c:pt idx="266">
                  <c:v>4.9070664470214682</c:v>
                </c:pt>
                <c:pt idx="267">
                  <c:v>4.8987136082642602</c:v>
                </c:pt>
                <c:pt idx="268">
                  <c:v>4.8929169484210009</c:v>
                </c:pt>
                <c:pt idx="269">
                  <c:v>4.8896282480291404</c:v>
                </c:pt>
                <c:pt idx="270">
                  <c:v>4.8887960269033632</c:v>
                </c:pt>
                <c:pt idx="271">
                  <c:v>4.89036539026886</c:v>
                </c:pt>
                <c:pt idx="272">
                  <c:v>4.8942778689774276</c:v>
                </c:pt>
                <c:pt idx="273">
                  <c:v>4.9004712549936587</c:v>
                </c:pt>
                <c:pt idx="274">
                  <c:v>4.9088794335309114</c:v>
                </c:pt>
                <c:pt idx="275">
                  <c:v>4.9194322134325645</c:v>
                </c:pt>
                <c:pt idx="276">
                  <c:v>4.9320551576353013</c:v>
                </c:pt>
                <c:pt idx="277">
                  <c:v>4.9466694158164231</c:v>
                </c:pt>
                <c:pt idx="278">
                  <c:v>4.9631915616169788</c:v>
                </c:pt>
                <c:pt idx="279">
                  <c:v>4.9815334371431961</c:v>
                </c:pt>
                <c:pt idx="280">
                  <c:v>5.0016020077799563</c:v>
                </c:pt>
                <c:pt idx="281">
                  <c:v>5.023299230695252</c:v>
                </c:pt>
                <c:pt idx="282">
                  <c:v>5.0465219407706812</c:v>
                </c:pt>
                <c:pt idx="283">
                  <c:v>5.0711617580509669</c:v>
                </c:pt>
                <c:pt idx="284">
                  <c:v>5.0971050211569082</c:v>
                </c:pt>
                <c:pt idx="285">
                  <c:v>5.1242327514405446</c:v>
                </c:pt>
                <c:pt idx="286">
                  <c:v>5.1524206529632908</c:v>
                </c:pt>
                <c:pt idx="287">
                  <c:v>5.1815391536339206</c:v>
                </c:pt>
                <c:pt idx="288">
                  <c:v>5.2114534930338774</c:v>
                </c:pt>
                <c:pt idx="289">
                  <c:v>5.2420238625625251</c:v>
                </c:pt>
                <c:pt idx="290">
                  <c:v>5.2731056035341473</c:v>
                </c:pt>
                <c:pt idx="291">
                  <c:v>5.3045494687258943</c:v>
                </c:pt>
                <c:pt idx="292">
                  <c:v>5.3362019525905735</c:v>
                </c:pt>
                <c:pt idx="293">
                  <c:v>5.367905694884807</c:v>
                </c:pt>
                <c:pt idx="294">
                  <c:v>5.3994999618008857</c:v>
                </c:pt>
                <c:pt idx="295">
                  <c:v>5.4308212078123095</c:v>
                </c:pt>
                <c:pt idx="296">
                  <c:v>5.4617037203321148</c:v>
                </c:pt>
                <c:pt idx="297">
                  <c:v>5.4919803479375755</c:v>
                </c:pt>
                <c:pt idx="298">
                  <c:v>5.5214833113326804</c:v>
                </c:pt>
                <c:pt idx="299">
                  <c:v>5.550045094416749</c:v>
                </c:pt>
                <c:pt idx="300">
                  <c:v>5.5774994108277012</c:v>
                </c:pt>
                <c:pt idx="301">
                  <c:v>5.6036822391709791</c:v>
                </c:pt>
                <c:pt idx="302">
                  <c:v>5.6284329178833135</c:v>
                </c:pt>
                <c:pt idx="303">
                  <c:v>5.6515952883807632</c:v>
                </c:pt>
                <c:pt idx="304">
                  <c:v>5.6730188728844482</c:v>
                </c:pt>
                <c:pt idx="305">
                  <c:v>5.6925600711934656</c:v>
                </c:pt>
                <c:pt idx="306">
                  <c:v>5.710083358782569</c:v>
                </c:pt>
                <c:pt idx="307">
                  <c:v>5.7254624670406766</c:v>
                </c:pt>
                <c:pt idx="308">
                  <c:v>5.7385815253337853</c:v>
                </c:pt>
                <c:pt idx="309">
                  <c:v>5.7493361439587982</c:v>
                </c:pt>
                <c:pt idx="310">
                  <c:v>5.7576344170263427</c:v>
                </c:pt>
                <c:pt idx="311">
                  <c:v>5.7633978249209434</c:v>
                </c:pt>
                <c:pt idx="312">
                  <c:v>5.7665620172588614</c:v>
                </c:pt>
                <c:pt idx="313">
                  <c:v>5.7670774591897089</c:v>
                </c:pt>
                <c:pt idx="314">
                  <c:v>5.7649099264277393</c:v>
                </c:pt>
                <c:pt idx="315">
                  <c:v>5.760040837477626</c:v>
                </c:pt>
                <c:pt idx="316">
                  <c:v>5.7524674150354187</c:v>
                </c:pt>
                <c:pt idx="317">
                  <c:v>5.742202672368756</c:v>
                </c:pt>
                <c:pt idx="318">
                  <c:v>5.7292752244649456</c:v>
                </c:pt>
                <c:pt idx="319">
                  <c:v>5.7137289277252465</c:v>
                </c:pt>
                <c:pt idx="320">
                  <c:v>5.6956223558211807</c:v>
                </c:pt>
                <c:pt idx="321">
                  <c:v>5.6750281228676922</c:v>
                </c:pt>
                <c:pt idx="322">
                  <c:v>5.6520320681770784</c:v>
                </c:pt>
                <c:pt idx="323">
                  <c:v>5.6267323194329011</c:v>
                </c:pt>
                <c:pt idx="324">
                  <c:v>5.5992382530877505</c:v>
                </c:pt>
                <c:pt idx="325">
                  <c:v>5.5696693721013286</c:v>
                </c:pt>
                <c:pt idx="326">
                  <c:v>5.5381541217845474</c:v>
                </c:pt>
                <c:pt idx="327">
                  <c:v>5.5048286645238829</c:v>
                </c:pt>
                <c:pt idx="328">
                  <c:v>5.4698356335758591</c:v>
                </c:pt>
                <c:pt idx="329">
                  <c:v>5.4333228850158291</c:v>
                </c:pt>
                <c:pt idx="330">
                  <c:v>5.3954422653851184</c:v>
                </c:pt>
                <c:pt idx="331">
                  <c:v>5.3563484107027879</c:v>
                </c:pt>
                <c:pt idx="332">
                  <c:v>5.3161975903931147</c:v>
                </c:pt>
                <c:pt idx="333">
                  <c:v>5.2751466074255546</c:v>
                </c:pt>
                <c:pt idx="334">
                  <c:v>5.2333517636617257</c:v>
                </c:pt>
                <c:pt idx="335">
                  <c:v>5.1909678971345823</c:v>
                </c:pt>
                <c:pt idx="336">
                  <c:v>5.148147495817609</c:v>
                </c:pt>
                <c:pt idx="337">
                  <c:v>5.1050398904291274</c:v>
                </c:pt>
                <c:pt idx="338">
                  <c:v>5.0617905270008254</c:v>
                </c:pt>
                <c:pt idx="339">
                  <c:v>5.0185403183452157</c:v>
                </c:pt>
                <c:pt idx="340">
                  <c:v>4.9754250721985747</c:v>
                </c:pt>
                <c:pt idx="341">
                  <c:v>4.932574992697961</c:v>
                </c:pt>
                <c:pt idx="342">
                  <c:v>4.8901142509657971</c:v>
                </c:pt>
                <c:pt idx="343">
                  <c:v>4.848160619913525</c:v>
                </c:pt>
                <c:pt idx="344">
                  <c:v>4.806825167916454</c:v>
                </c:pt>
                <c:pt idx="345">
                  <c:v>4.7662120057371835</c:v>
                </c:pt>
                <c:pt idx="346">
                  <c:v>4.72641808096086</c:v>
                </c:pt>
                <c:pt idx="347">
                  <c:v>4.6875330142287561</c:v>
                </c:pt>
                <c:pt idx="348">
                  <c:v>4.6496389716974749</c:v>
                </c:pt>
                <c:pt idx="349">
                  <c:v>4.6128105683845559</c:v>
                </c:pt>
                <c:pt idx="350">
                  <c:v>4.5771147973718644</c:v>
                </c:pt>
                <c:pt idx="351">
                  <c:v>4.54261098020684</c:v>
                </c:pt>
                <c:pt idx="352">
                  <c:v>4.5093507342541779</c:v>
                </c:pt>
                <c:pt idx="353">
                  <c:v>4.4773779531953526</c:v>
                </c:pt>
                <c:pt idx="354">
                  <c:v>4.4467287973393503</c:v>
                </c:pt>
                <c:pt idx="355">
                  <c:v>4.4174316908888258</c:v>
                </c:pt>
                <c:pt idx="356">
                  <c:v>4.3895073237938274</c:v>
                </c:pt>
                <c:pt idx="357">
                  <c:v>4.3629686563182792</c:v>
                </c:pt>
                <c:pt idx="358">
                  <c:v>4.3378209249375308</c:v>
                </c:pt>
                <c:pt idx="359">
                  <c:v>4.3140616486785275</c:v>
                </c:pt>
                <c:pt idx="360">
                  <c:v>4.2916806355057089</c:v>
                </c:pt>
                <c:pt idx="361">
                  <c:v>4.2706599888455248</c:v>
                </c:pt>
                <c:pt idx="362">
                  <c:v>4.2509741148302798</c:v>
                </c:pt>
                <c:pt idx="363">
                  <c:v>4.2325897313280425</c:v>
                </c:pt>
                <c:pt idx="364">
                  <c:v>4.2154658803082334</c:v>
                </c:pt>
                <c:pt idx="365">
                  <c:v>4.1995539455724504</c:v>
                </c:pt>
                <c:pt idx="366">
                  <c:v>4.1847976783534291</c:v>
                </c:pt>
                <c:pt idx="367">
                  <c:v>4.17113323374977</c:v>
                </c:pt>
                <c:pt idx="368">
                  <c:v>4.1584892214152154</c:v>
                </c:pt>
                <c:pt idx="369">
                  <c:v>4.1467867743518196</c:v>
                </c:pt>
                <c:pt idx="370">
                  <c:v>4.135939640059016</c:v>
                </c:pt>
                <c:pt idx="371">
                  <c:v>4.1258542986544873</c:v>
                </c:pt>
                <c:pt idx="372">
                  <c:v>4.1164301128950918</c:v>
                </c:pt>
                <c:pt idx="373">
                  <c:v>4.1075595152732705</c:v>
                </c:pt>
                <c:pt idx="374">
                  <c:v>4.0991282375285651</c:v>
                </c:pt>
                <c:pt idx="375">
                  <c:v>4.0910155879771759</c:v>
                </c:pt>
                <c:pt idx="376">
                  <c:v>4.0830947820050136</c:v>
                </c:pt>
                <c:pt idx="377">
                  <c:v>4.075233330870268</c:v>
                </c:pt>
                <c:pt idx="378">
                  <c:v>4.0672934936002463</c:v>
                </c:pt>
                <c:pt idx="379">
                  <c:v>4.0591327962235191</c:v>
                </c:pt>
                <c:pt idx="380">
                  <c:v>4.0506046218364657</c:v>
                </c:pt>
                <c:pt idx="381">
                  <c:v>4.0415588740483841</c:v>
                </c:pt>
                <c:pt idx="382">
                  <c:v>4.0318427151751921</c:v>
                </c:pt>
                <c:pt idx="383">
                  <c:v>4.0213013791567249</c:v>
                </c:pt>
                <c:pt idx="384">
                  <c:v>4.0097790575662406</c:v>
                </c:pt>
                <c:pt idx="385">
                  <c:v>3.997119855282254</c:v>
                </c:pt>
                <c:pt idx="386">
                  <c:v>3.9831688104325789</c:v>
                </c:pt>
                <c:pt idx="387">
                  <c:v>3.9677729711432939</c:v>
                </c:pt>
                <c:pt idx="388">
                  <c:v>3.9507825194878738</c:v>
                </c:pt>
                <c:pt idx="389">
                  <c:v>3.9320519309021726</c:v>
                </c:pt>
                <c:pt idx="390">
                  <c:v>3.9114411552894386</c:v>
                </c:pt>
                <c:pt idx="391">
                  <c:v>3.8888168041729383</c:v>
                </c:pt>
                <c:pt idx="392">
                  <c:v>3.8640533266533184</c:v>
                </c:pt>
                <c:pt idx="393">
                  <c:v>3.8370341556843357</c:v>
                </c:pt>
                <c:pt idx="394">
                  <c:v>3.807652805378519</c:v>
                </c:pt>
                <c:pt idx="395">
                  <c:v>3.7758138997672823</c:v>
                </c:pt>
                <c:pt idx="396">
                  <c:v>3.7414341137228933</c:v>
                </c:pt>
                <c:pt idx="397">
                  <c:v>3.7044430076371504</c:v>
                </c:pt>
                <c:pt idx="398">
                  <c:v>3.6647837389483442</c:v>
                </c:pt>
                <c:pt idx="399">
                  <c:v>3.6224136356938308</c:v>
                </c:pt>
                <c:pt idx="400">
                  <c:v>3.5773046198855667</c:v>
                </c:pt>
                <c:pt idx="401">
                  <c:v>3.5294434715804224</c:v>
                </c:pt>
                <c:pt idx="402">
                  <c:v>3.4788319279390416</c:v>
                </c:pt>
                <c:pt idx="403">
                  <c:v>3.4254866152099526</c:v>
                </c:pt>
                <c:pt idx="404">
                  <c:v>3.3694388153009198</c:v>
                </c:pt>
                <c:pt idx="405">
                  <c:v>3.3107340722622594</c:v>
                </c:pt>
                <c:pt idx="406">
                  <c:v>3.2494316474685347</c:v>
                </c:pt>
                <c:pt idx="407">
                  <c:v>3.1856038354145233</c:v>
                </c:pt>
                <c:pt idx="408">
                  <c:v>3.1193351547321173</c:v>
                </c:pt>
                <c:pt idx="409">
                  <c:v>3.0507214311991584</c:v>
                </c:pt>
                <c:pt idx="410">
                  <c:v>2.9798687910943538</c:v>
                </c:pt>
                <c:pt idx="411">
                  <c:v>2.9068925842270503</c:v>
                </c:pt>
                <c:pt idx="412">
                  <c:v>2.8319162563390403</c:v>
                </c:pt>
                <c:pt idx="413">
                  <c:v>2.7550701903686847</c:v>
                </c:pt>
                <c:pt idx="414">
                  <c:v>2.6764905353374715</c:v>
                </c:pt>
                <c:pt idx="415">
                  <c:v>2.5963180404368602</c:v>
                </c:pt>
                <c:pt idx="416">
                  <c:v>2.5146969103431238</c:v>
                </c:pt>
                <c:pt idx="417">
                  <c:v>2.4317736959585736</c:v>
                </c:pt>
                <c:pt idx="418">
                  <c:v>2.3476962327621371</c:v>
                </c:pt>
                <c:pt idx="419">
                  <c:v>2.2626126368372717</c:v>
                </c:pt>
                <c:pt idx="420">
                  <c:v>2.176670366511873</c:v>
                </c:pt>
                <c:pt idx="421">
                  <c:v>2.0900153554633039</c:v>
                </c:pt>
                <c:pt idx="422">
                  <c:v>2.0027912211704586</c:v>
                </c:pt>
                <c:pt idx="423">
                  <c:v>1.9151385507790715</c:v>
                </c:pt>
                <c:pt idx="424">
                  <c:v>1.8271942648190331</c:v>
                </c:pt>
                <c:pt idx="425">
                  <c:v>1.7390910577942016</c:v>
                </c:pt>
                <c:pt idx="426">
                  <c:v>1.6509569134656312</c:v>
                </c:pt>
                <c:pt idx="427">
                  <c:v>1.5629146916681398</c:v>
                </c:pt>
                <c:pt idx="428">
                  <c:v>1.4750817827320413</c:v>
                </c:pt>
                <c:pt idx="429">
                  <c:v>1.3875698250115969</c:v>
                </c:pt>
                <c:pt idx="430">
                  <c:v>1.3004844806339109</c:v>
                </c:pt>
                <c:pt idx="431">
                  <c:v>1.2139252643555856</c:v>
                </c:pt>
                <c:pt idx="432">
                  <c:v>1.1279854203287811</c:v>
                </c:pt>
                <c:pt idx="433">
                  <c:v>1.0427518416114632</c:v>
                </c:pt>
                <c:pt idx="434">
                  <c:v>0.95830502738825518</c:v>
                </c:pt>
                <c:pt idx="435">
                  <c:v>0.87471907307799945</c:v>
                </c:pt>
                <c:pt idx="436">
                  <c:v>0.79206168877470506</c:v>
                </c:pt>
                <c:pt idx="437">
                  <c:v>0.71039424178308352</c:v>
                </c:pt>
                <c:pt idx="438">
                  <c:v>0.62977181935507631</c:v>
                </c:pt>
                <c:pt idx="439">
                  <c:v>0.5502433080973278</c:v>
                </c:pt>
                <c:pt idx="440">
                  <c:v>0.47185148689144518</c:v>
                </c:pt>
                <c:pt idx="441">
                  <c:v>0.39463313054139082</c:v>
                </c:pt>
                <c:pt idx="442">
                  <c:v>0.31861912172888684</c:v>
                </c:pt>
                <c:pt idx="443">
                  <c:v>0.2438345692131017</c:v>
                </c:pt>
                <c:pt idx="444">
                  <c:v>0.1702989305523876</c:v>
                </c:pt>
                <c:pt idx="445">
                  <c:v>9.8026137949580067E-2</c:v>
                </c:pt>
                <c:pt idx="446">
                  <c:v>2.7024726128396813E-2</c:v>
                </c:pt>
                <c:pt idx="447">
                  <c:v>-4.2702038565901823E-2</c:v>
                </c:pt>
                <c:pt idx="448">
                  <c:v>-0.11115602838226329</c:v>
                </c:pt>
                <c:pt idx="449">
                  <c:v>-0.17834412399055102</c:v>
                </c:pt>
                <c:pt idx="450">
                  <c:v>-0.2442780839879275</c:v>
                </c:pt>
                <c:pt idx="451">
                  <c:v>-0.30897441394646347</c:v>
                </c:pt>
                <c:pt idx="452">
                  <c:v>-0.37245423467623651</c:v>
                </c:pt>
                <c:pt idx="453">
                  <c:v>-0.4347431492091039</c:v>
                </c:pt>
                <c:pt idx="454">
                  <c:v>-0.49587110785795674</c:v>
                </c:pt>
                <c:pt idx="455">
                  <c:v>-0.55587227057435262</c:v>
                </c:pt>
                <c:pt idx="456">
                  <c:v>-0.61478486571391133</c:v>
                </c:pt>
                <c:pt idx="457">
                  <c:v>-0.67265104422437871</c:v>
                </c:pt>
                <c:pt idx="458">
                  <c:v>-0.7295167281958187</c:v>
                </c:pt>
                <c:pt idx="459">
                  <c:v>-0.78543145265772241</c:v>
                </c:pt>
                <c:pt idx="460">
                  <c:v>-0.84044819947333504</c:v>
                </c:pt>
                <c:pt idx="461">
                  <c:v>-0.89462322217017043</c:v>
                </c:pt>
                <c:pt idx="462">
                  <c:v>-0.94801586055695941</c:v>
                </c:pt>
                <c:pt idx="463">
                  <c:v>-1.0006883440140228</c:v>
                </c:pt>
                <c:pt idx="464">
                  <c:v>-1.0527055824061116</c:v>
                </c:pt>
                <c:pt idx="465">
                  <c:v>-1.1041349436568251</c:v>
                </c:pt>
                <c:pt idx="466">
                  <c:v>-1.1550460171415953</c:v>
                </c:pt>
                <c:pt idx="467">
                  <c:v>-1.2055103622033201</c:v>
                </c:pt>
                <c:pt idx="468">
                  <c:v>-1.2556012412713826</c:v>
                </c:pt>
                <c:pt idx="469">
                  <c:v>-1.3053933372707403</c:v>
                </c:pt>
                <c:pt idx="470">
                  <c:v>-1.3549624552420876</c:v>
                </c:pt>
                <c:pt idx="471">
                  <c:v>-1.4043852083558397</c:v>
                </c:pt>
                <c:pt idx="472">
                  <c:v>-1.4537386887889241</c:v>
                </c:pt>
                <c:pt idx="473">
                  <c:v>-1.5031001242412132</c:v>
                </c:pt>
                <c:pt idx="474">
                  <c:v>-1.5525465211936973</c:v>
                </c:pt>
                <c:pt idx="475">
                  <c:v>-1.6021542963479474</c:v>
                </c:pt>
                <c:pt idx="476">
                  <c:v>-1.6519988980294775</c:v>
                </c:pt>
                <c:pt idx="477">
                  <c:v>-1.7021544196802016</c:v>
                </c:pt>
                <c:pt idx="478">
                  <c:v>-1.752693207898135</c:v>
                </c:pt>
                <c:pt idx="479">
                  <c:v>-1.8036854677983101</c:v>
                </c:pt>
                <c:pt idx="480">
                  <c:v>-1.8551988687578138</c:v>
                </c:pt>
                <c:pt idx="481">
                  <c:v>-1.9072981538613747</c:v>
                </c:pt>
                <c:pt idx="482">
                  <c:v>-1.9600447565724521</c:v>
                </c:pt>
                <c:pt idx="483">
                  <c:v>-2.0134964283100949</c:v>
                </c:pt>
                <c:pt idx="484">
                  <c:v>-2.067706880706119</c:v>
                </c:pt>
                <c:pt idx="485">
                  <c:v>-2.1227254463437579</c:v>
                </c:pt>
                <c:pt idx="486">
                  <c:v>-2.1785967617330244</c:v>
                </c:pt>
                <c:pt idx="487">
                  <c:v>-2.2353604761563162</c:v>
                </c:pt>
                <c:pt idx="488">
                  <c:v>-2.2930509898192759</c:v>
                </c:pt>
                <c:pt idx="489">
                  <c:v>-2.3516972244676664</c:v>
                </c:pt>
                <c:pt idx="490">
                  <c:v>-2.4113224292851072</c:v>
                </c:pt>
                <c:pt idx="491">
                  <c:v>-2.4719440244740447</c:v>
                </c:pt>
                <c:pt idx="492">
                  <c:v>-2.533573484452496</c:v>
                </c:pt>
                <c:pt idx="493">
                  <c:v>-2.5962162620814135</c:v>
                </c:pt>
                <c:pt idx="494">
                  <c:v>-2.6598717547839552</c:v>
                </c:pt>
                <c:pt idx="495">
                  <c:v>-2.7245333128425502</c:v>
                </c:pt>
                <c:pt idx="496">
                  <c:v>-2.7901882895750623</c:v>
                </c:pt>
                <c:pt idx="497">
                  <c:v>-2.8568181325132653</c:v>
                </c:pt>
                <c:pt idx="498">
                  <c:v>-2.9243985141487983</c:v>
                </c:pt>
                <c:pt idx="499">
                  <c:v>-2.9928995002867778</c:v>
                </c:pt>
                <c:pt idx="500">
                  <c:v>-3.0622857535684451</c:v>
                </c:pt>
                <c:pt idx="501">
                  <c:v>-3.1325167693010245</c:v>
                </c:pt>
                <c:pt idx="502">
                  <c:v>-3.2035471403748366</c:v>
                </c:pt>
                <c:pt idx="503">
                  <c:v>-3.2753268477600921</c:v>
                </c:pt>
                <c:pt idx="504">
                  <c:v>-3.3478015728633972</c:v>
                </c:pt>
                <c:pt idx="505">
                  <c:v>-3.4209130278880555</c:v>
                </c:pt>
                <c:pt idx="506">
                  <c:v>-3.4945993002815756</c:v>
                </c:pt>
                <c:pt idx="507">
                  <c:v>-3.5687952073667208</c:v>
                </c:pt>
                <c:pt idx="508">
                  <c:v>-3.6434326573329083</c:v>
                </c:pt>
                <c:pt idx="509">
                  <c:v>-3.7184410129073404</c:v>
                </c:pt>
                <c:pt idx="510">
                  <c:v>-3.7937474542220033</c:v>
                </c:pt>
                <c:pt idx="511">
                  <c:v>-3.8692773376354301</c:v>
                </c:pt>
                <c:pt idx="512">
                  <c:v>-3.9449545475476056</c:v>
                </c:pt>
                <c:pt idx="513">
                  <c:v>-4.020701838553765</c:v>
                </c:pt>
                <c:pt idx="514">
                  <c:v>-4.0964411656090451</c:v>
                </c:pt>
                <c:pt idx="515">
                  <c:v>-4.1720940002127049</c:v>
                </c:pt>
                <c:pt idx="516">
                  <c:v>-4.2475816309592105</c:v>
                </c:pt>
                <c:pt idx="517">
                  <c:v>-4.3228254471380421</c:v>
                </c:pt>
                <c:pt idx="518">
                  <c:v>-4.3977472043872687</c:v>
                </c:pt>
                <c:pt idx="519">
                  <c:v>-4.472269271713424</c:v>
                </c:pt>
                <c:pt idx="520">
                  <c:v>-4.5463148594772838</c:v>
                </c:pt>
                <c:pt idx="521">
                  <c:v>-4.6198082282090329</c:v>
                </c:pt>
                <c:pt idx="522">
                  <c:v>-4.6926748783548291</c:v>
                </c:pt>
                <c:pt idx="523">
                  <c:v>-4.7648417212680192</c:v>
                </c:pt>
                <c:pt idx="524">
                  <c:v>-4.8362372319429294</c:v>
                </c:pt>
                <c:pt idx="525">
                  <c:v>-4.9067915841460694</c:v>
                </c:pt>
                <c:pt idx="526">
                  <c:v>-4.9764367687305135</c:v>
                </c:pt>
                <c:pt idx="527">
                  <c:v>-5.0451066960248241</c:v>
                </c:pt>
                <c:pt idx="528">
                  <c:v>-5.1127372832702624</c:v>
                </c:pt>
                <c:pt idx="529">
                  <c:v>-5.1792665281403494</c:v>
                </c:pt>
                <c:pt idx="530">
                  <c:v>-5.2446345694178405</c:v>
                </c:pt>
                <c:pt idx="531">
                  <c:v>-5.3087837359274781</c:v>
                </c:pt>
                <c:pt idx="532">
                  <c:v>-5.3716585848309997</c:v>
                </c:pt>
                <c:pt idx="533">
                  <c:v>-5.4332059303855491</c:v>
                </c:pt>
                <c:pt idx="534">
                  <c:v>-5.4933748642501783</c:v>
                </c:pt>
                <c:pt idx="535">
                  <c:v>-5.5521167683996921</c:v>
                </c:pt>
                <c:pt idx="536">
                  <c:v>-5.6093853216714598</c:v>
                </c:pt>
                <c:pt idx="537">
                  <c:v>-5.6651365009322081</c:v>
                </c:pt>
                <c:pt idx="538">
                  <c:v>-5.7193285778081906</c:v>
                </c:pt>
                <c:pt idx="539">
                  <c:v>-5.771922111875595</c:v>
                </c:pt>
                <c:pt idx="540">
                  <c:v>-5.8228799411598509</c:v>
                </c:pt>
                <c:pt idx="541">
                  <c:v>-5.8721671707427863</c:v>
                </c:pt>
                <c:pt idx="542">
                  <c:v>-5.9197511602272259</c:v>
                </c:pt>
                <c:pt idx="543">
                  <c:v>-5.965601510759317</c:v>
                </c:pt>
                <c:pt idx="544">
                  <c:v>-6.009690052260849</c:v>
                </c:pt>
                <c:pt idx="545">
                  <c:v>-6.0519908314769788</c:v>
                </c:pt>
                <c:pt idx="546">
                  <c:v>-6.0924801013997119</c:v>
                </c:pt>
                <c:pt idx="547">
                  <c:v>-6.1311363125841059</c:v>
                </c:pt>
                <c:pt idx="548">
                  <c:v>-6.1679401068327833</c:v>
                </c:pt>
                <c:pt idx="549">
                  <c:v>-6.2028743136847098</c:v>
                </c:pt>
                <c:pt idx="550">
                  <c:v>-6.2359239501063115</c:v>
                </c:pt>
                <c:pt idx="551">
                  <c:v>-6.2670762237468107</c:v>
                </c:pt>
                <c:pt idx="552">
                  <c:v>-6.2963205400846691</c:v>
                </c:pt>
                <c:pt idx="553">
                  <c:v>-6.3236485137582203</c:v>
                </c:pt>
                <c:pt idx="554">
                  <c:v>-6.3490539843402942</c:v>
                </c:pt>
                <c:pt idx="555">
                  <c:v>-6.3725330367839135</c:v>
                </c:pt>
                <c:pt idx="556">
                  <c:v>-6.3940840267329886</c:v>
                </c:pt>
                <c:pt idx="557">
                  <c:v>-6.4137076108584425</c:v>
                </c:pt>
                <c:pt idx="558">
                  <c:v>-6.4314067823452135</c:v>
                </c:pt>
                <c:pt idx="559">
                  <c:v>-6.4471869116192977</c:v>
                </c:pt>
                <c:pt idx="560">
                  <c:v>-6.4610557923648235</c:v>
                </c:pt>
                <c:pt idx="561">
                  <c:v>-6.4730236928395337</c:v>
                </c:pt>
                <c:pt idx="562">
                  <c:v>-6.4831034124512987</c:v>
                </c:pt>
                <c:pt idx="563">
                  <c:v>-6.4913103435085562</c:v>
                </c:pt>
                <c:pt idx="564">
                  <c:v>-6.4976625380023272</c:v>
                </c:pt>
                <c:pt idx="565">
                  <c:v>-6.502180779216717</c:v>
                </c:pt>
                <c:pt idx="566">
                  <c:v>-6.5048886578972942</c:v>
                </c:pt>
                <c:pt idx="567">
                  <c:v>-6.5058126526317315</c:v>
                </c:pt>
                <c:pt idx="568">
                  <c:v>-6.5049822140144027</c:v>
                </c:pt>
                <c:pt idx="569">
                  <c:v>-6.5024298520746404</c:v>
                </c:pt>
                <c:pt idx="570">
                  <c:v>-6.498191226347501</c:v>
                </c:pt>
                <c:pt idx="571">
                  <c:v>-6.4923052378548194</c:v>
                </c:pt>
                <c:pt idx="572">
                  <c:v>-6.4848141221430353</c:v>
                </c:pt>
                <c:pt idx="573">
                  <c:v>-6.4757635423926816</c:v>
                </c:pt>
                <c:pt idx="574">
                  <c:v>-6.4652026814720731</c:v>
                </c:pt>
                <c:pt idx="575">
                  <c:v>-6.4531843316554767</c:v>
                </c:pt>
                <c:pt idx="576">
                  <c:v>-6.4397649805641635</c:v>
                </c:pt>
                <c:pt idx="577">
                  <c:v>-6.4250048917182943</c:v>
                </c:pt>
                <c:pt idx="578">
                  <c:v>-6.4089681779104506</c:v>
                </c:pt>
                <c:pt idx="579">
                  <c:v>-6.3917228654294425</c:v>
                </c:pt>
                <c:pt idx="580">
                  <c:v>-6.3733409469789013</c:v>
                </c:pt>
                <c:pt idx="581">
                  <c:v>-6.3538984209524685</c:v>
                </c:pt>
                <c:pt idx="582">
                  <c:v>-6.3334753145502143</c:v>
                </c:pt>
                <c:pt idx="583">
                  <c:v>-6.3121556880548741</c:v>
                </c:pt>
                <c:pt idx="584">
                  <c:v>-6.29002761743679</c:v>
                </c:pt>
                <c:pt idx="585">
                  <c:v>-6.2671831523309667</c:v>
                </c:pt>
                <c:pt idx="586">
                  <c:v>-6.2437182463352938</c:v>
                </c:pt>
                <c:pt idx="587">
                  <c:v>-6.2197326565250757</c:v>
                </c:pt>
                <c:pt idx="588">
                  <c:v>-6.1953298090744058</c:v>
                </c:pt>
                <c:pt idx="589">
                  <c:v>-6.1706166279296486</c:v>
                </c:pt>
                <c:pt idx="590">
                  <c:v>-6.1457033236045149</c:v>
                </c:pt>
                <c:pt idx="591">
                  <c:v>-6.1207031393695921</c:v>
                </c:pt>
                <c:pt idx="592">
                  <c:v>-6.0957320524015799</c:v>
                </c:pt>
                <c:pt idx="593">
                  <c:v>-6.070908427846998</c:v>
                </c:pt>
                <c:pt idx="594">
                  <c:v>-6.0463526242487706</c:v>
                </c:pt>
                <c:pt idx="595">
                  <c:v>-6.0221865493862321</c:v>
                </c:pt>
                <c:pt idx="596">
                  <c:v>-5.9985331662913577</c:v>
                </c:pt>
                <c:pt idx="597">
                  <c:v>-5.9755159500243717</c:v>
                </c:pt>
                <c:pt idx="598">
                  <c:v>-5.9532582967136563</c:v>
                </c:pt>
                <c:pt idx="599">
                  <c:v>-5.9318828873767853</c:v>
                </c:pt>
                <c:pt idx="600">
                  <c:v>-5.9115110101251211</c:v>
                </c:pt>
                <c:pt idx="601">
                  <c:v>-5.892261845490772</c:v>
                </c:pt>
                <c:pt idx="602">
                  <c:v>-5.8742517207747271</c:v>
                </c:pt>
                <c:pt idx="603">
                  <c:v>-5.8575933404654918</c:v>
                </c:pt>
                <c:pt idx="604">
                  <c:v>-5.8423950008804582</c:v>
                </c:pt>
                <c:pt idx="605">
                  <c:v>-5.8287597981983508</c:v>
                </c:pt>
                <c:pt idx="606">
                  <c:v>-5.8167848399363384</c:v>
                </c:pt>
                <c:pt idx="607">
                  <c:v>-5.8065604706384164</c:v>
                </c:pt>
                <c:pt idx="608">
                  <c:v>-5.7981695230419472</c:v>
                </c:pt>
                <c:pt idx="609">
                  <c:v>-5.7916866062407655</c:v>
                </c:pt>
                <c:pt idx="610">
                  <c:v>-5.7871774423373594</c:v>
                </c:pt>
                <c:pt idx="611">
                  <c:v>-5.7846982627529551</c:v>
                </c:pt>
                <c:pt idx="612">
                  <c:v>-5.7842952747337968</c:v>
                </c:pt>
                <c:pt idx="613">
                  <c:v>-5.7860042076569451</c:v>
                </c:pt>
                <c:pt idx="614">
                  <c:v>-5.7898499475157372</c:v>
                </c:pt>
                <c:pt idx="615">
                  <c:v>-5.7958462664819033</c:v>
                </c:pt>
                <c:pt idx="616">
                  <c:v>-5.8039956527389203</c:v>
                </c:pt>
                <c:pt idx="617">
                  <c:v>-5.8142892439110403</c:v>
                </c:pt>
                <c:pt idx="618">
                  <c:v>-5.8267068654338754</c:v>
                </c:pt>
                <c:pt idx="619">
                  <c:v>-5.841217173190298</c:v>
                </c:pt>
                <c:pt idx="620">
                  <c:v>-5.8577778977373951</c:v>
                </c:pt>
                <c:pt idx="621">
                  <c:v>-5.8763361855414242</c:v>
                </c:pt>
                <c:pt idx="622">
                  <c:v>-5.8968290308807134</c:v>
                </c:pt>
                <c:pt idx="623">
                  <c:v>-5.9191837905240607</c:v>
                </c:pt>
                <c:pt idx="624">
                  <c:v>-5.9433187719897305</c:v>
                </c:pt>
                <c:pt idx="625">
                  <c:v>-5.9691438851688714</c:v>
                </c:pt>
                <c:pt idx="626">
                  <c:v>-5.9965613463776757</c:v>
                </c:pt>
                <c:pt idx="627">
                  <c:v>-6.025466423490677</c:v>
                </c:pt>
                <c:pt idx="628">
                  <c:v>-6.0557482106984226</c:v>
                </c:pt>
                <c:pt idx="629">
                  <c:v>-6.0872904216081745</c:v>
                </c:pt>
                <c:pt idx="630">
                  <c:v>-6.1199721898411621</c:v>
                </c:pt>
                <c:pt idx="631">
                  <c:v>-6.1536688669387924</c:v>
                </c:pt>
                <c:pt idx="632">
                  <c:v>-6.1882528082353225</c:v>
                </c:pt>
                <c:pt idx="633">
                  <c:v>-6.2235941383429774</c:v>
                </c:pt>
                <c:pt idx="634">
                  <c:v>-6.2595614889851241</c:v>
                </c:pt>
                <c:pt idx="635">
                  <c:v>-6.2960227030624605</c:v>
                </c:pt>
                <c:pt idx="636">
                  <c:v>-6.3328455000077462</c:v>
                </c:pt>
                <c:pt idx="637">
                  <c:v>-6.369898098642107</c:v>
                </c:pt>
                <c:pt idx="638">
                  <c:v>-6.4070497948609004</c:v>
                </c:pt>
                <c:pt idx="639">
                  <c:v>-6.4441714925257791</c:v>
                </c:pt>
                <c:pt idx="640">
                  <c:v>-6.4811361869034156</c:v>
                </c:pt>
                <c:pt idx="641">
                  <c:v>-6.5178194008575314</c:v>
                </c:pt>
                <c:pt idx="642">
                  <c:v>-6.5540995747616435</c:v>
                </c:pt>
                <c:pt idx="643">
                  <c:v>-6.58985841175173</c:v>
                </c:pt>
                <c:pt idx="644">
                  <c:v>-6.6249811804816483</c:v>
                </c:pt>
                <c:pt idx="645">
                  <c:v>-6.6593569779830473</c:v>
                </c:pt>
                <c:pt idx="646">
                  <c:v>-6.692878955572076</c:v>
                </c:pt>
                <c:pt idx="647">
                  <c:v>-6.7254445109952909</c:v>
                </c:pt>
                <c:pt idx="648">
                  <c:v>-6.7569554501758837</c:v>
                </c:pt>
                <c:pt idx="649">
                  <c:v>-6.7873181220186023</c:v>
                </c:pt>
                <c:pt idx="650">
                  <c:v>-6.8164435297675707</c:v>
                </c:pt>
                <c:pt idx="651">
                  <c:v>-6.8442474223948757</c:v>
                </c:pt>
                <c:pt idx="652">
                  <c:v>-6.8706503694394367</c:v>
                </c:pt>
                <c:pt idx="653">
                  <c:v>-6.8955778226229647</c:v>
                </c:pt>
                <c:pt idx="654">
                  <c:v>-6.9189601674510781</c:v>
                </c:pt>
                <c:pt idx="655">
                  <c:v>-6.9407327678692781</c:v>
                </c:pt>
                <c:pt idx="656">
                  <c:v>-6.9608360068912791</c:v>
                </c:pt>
                <c:pt idx="657">
                  <c:v>-6.9792153259560639</c:v>
                </c:pt>
                <c:pt idx="658">
                  <c:v>-6.995821265603178</c:v>
                </c:pt>
                <c:pt idx="659">
                  <c:v>-7.0106095098863008</c:v>
                </c:pt>
                <c:pt idx="660">
                  <c:v>-7.0235409367748076</c:v>
                </c:pt>
                <c:pt idx="661">
                  <c:v>-7.0345816766221327</c:v>
                </c:pt>
                <c:pt idx="662">
                  <c:v>-7.0437031806090653</c:v>
                </c:pt>
                <c:pt idx="663">
                  <c:v>-7.0508823008982455</c:v>
                </c:pt>
                <c:pt idx="664">
                  <c:v>-7.0561013840615825</c:v>
                </c:pt>
                <c:pt idx="665">
                  <c:v>-7.0593483791631675</c:v>
                </c:pt>
                <c:pt idx="666">
                  <c:v>-7.0606169616929373</c:v>
                </c:pt>
                <c:pt idx="667">
                  <c:v>-7.0599066743474426</c:v>
                </c:pt>
                <c:pt idx="668">
                  <c:v>-7.0572230854394551</c:v>
                </c:pt>
                <c:pt idx="669">
                  <c:v>-7.052577965482266</c:v>
                </c:pt>
                <c:pt idx="670">
                  <c:v>-7.0459894822324216</c:v>
                </c:pt>
                <c:pt idx="671">
                  <c:v>-7.0374824141798253</c:v>
                </c:pt>
                <c:pt idx="672">
                  <c:v>-7.0270883821400743</c:v>
                </c:pt>
                <c:pt idx="673">
                  <c:v>-7.0148460982238836</c:v>
                </c:pt>
                <c:pt idx="674">
                  <c:v>-7.000801631024741</c:v>
                </c:pt>
                <c:pt idx="675">
                  <c:v>-6.9850086853719624</c:v>
                </c:pt>
                <c:pt idx="676">
                  <c:v>-6.9675288944343086</c:v>
                </c:pt>
                <c:pt idx="677">
                  <c:v>-6.9484321213233988</c:v>
                </c:pt>
                <c:pt idx="678">
                  <c:v>-6.9277967666303955</c:v>
                </c:pt>
                <c:pt idx="679">
                  <c:v>-6.9057100775299549</c:v>
                </c:pt>
                <c:pt idx="680">
                  <c:v>-6.8822684532007603</c:v>
                </c:pt>
                <c:pt idx="681">
                  <c:v>-6.8575777403430163</c:v>
                </c:pt>
                <c:pt idx="682">
                  <c:v>-6.8317535115257133</c:v>
                </c:pt>
                <c:pt idx="683">
                  <c:v>-6.8049213179806012</c:v>
                </c:pt>
                <c:pt idx="684">
                  <c:v>-6.7772169072924546</c:v>
                </c:pt>
                <c:pt idx="685">
                  <c:v>-6.7487863952406517</c:v>
                </c:pt>
                <c:pt idx="686">
                  <c:v>-6.7197863798589026</c:v>
                </c:pt>
                <c:pt idx="687">
                  <c:v>-6.6903839846410129</c:v>
                </c:pt>
                <c:pt idx="688">
                  <c:v>-6.6607568167857378</c:v>
                </c:pt>
                <c:pt idx="689">
                  <c:v>-6.6310928255088815</c:v>
                </c:pt>
                <c:pt idx="690">
                  <c:v>-6.6015900448333644</c:v>
                </c:pt>
                <c:pt idx="691">
                  <c:v>-6.5724562049865138</c:v>
                </c:pt>
                <c:pt idx="692">
                  <c:v>-6.5439081966851269</c:v>
                </c:pt>
                <c:pt idx="693">
                  <c:v>-6.516171373275208</c:v>
                </c:pt>
                <c:pt idx="694">
                  <c:v>-6.489478677017626</c:v>
                </c:pt>
                <c:pt idx="695">
                  <c:v>-6.4640695778688855</c:v>
                </c:pt>
                <c:pt idx="696">
                  <c:v>-6.4401888159802745</c:v>
                </c:pt>
                <c:pt idx="697">
                  <c:v>-6.4180849428848479</c:v>
                </c:pt>
                <c:pt idx="698">
                  <c:v>-6.398008660981656</c:v>
                </c:pt>
                <c:pt idx="699">
                  <c:v>-6.3802109664344613</c:v>
                </c:pt>
                <c:pt idx="700">
                  <c:v>-6.3649411068938768</c:v>
                </c:pt>
                <c:pt idx="701">
                  <c:v>-6.3524443723782689</c:v>
                </c:pt>
                <c:pt idx="702">
                  <c:v>-6.3429597449878417</c:v>
                </c:pt>
                <c:pt idx="703">
                  <c:v>-6.3367174405870896</c:v>
                </c:pt>
                <c:pt idx="704">
                  <c:v>-6.3339363828163107</c:v>
                </c:pt>
                <c:pt idx="705">
                  <c:v>-6.334821656377807</c:v>
                </c:pt>
                <c:pt idx="706">
                  <c:v>-6.3395619920542732</c:v>
                </c:pt>
                <c:pt idx="707">
                  <c:v>-6.3483273399243787</c:v>
                </c:pt>
                <c:pt idx="708">
                  <c:v>-6.3612665893514295</c:v>
                </c:pt>
                <c:pt idx="709">
                  <c:v>-6.3785054942158972</c:v>
                </c:pt>
                <c:pt idx="710">
                  <c:v>-6.4001448593337464</c:v>
                </c:pt>
                <c:pt idx="711">
                  <c:v>-6.4262590389814935</c:v>
                </c:pt>
                <c:pt idx="712">
                  <c:v>-6.4568947910286756</c:v>
                </c:pt>
                <c:pt idx="713">
                  <c:v>-6.4920705206175278</c:v>
                </c:pt>
                <c:pt idx="714">
                  <c:v>-6.5317759360441032</c:v>
                </c:pt>
                <c:pt idx="715">
                  <c:v>-6.5759721270330989</c:v>
                </c:pt>
                <c:pt idx="716">
                  <c:v>-6.6245920625994064</c:v>
                </c:pt>
                <c:pt idx="717">
                  <c:v>-6.6775414928364283</c:v>
                </c:pt>
                <c:pt idx="718">
                  <c:v>-6.7347002269350114</c:v>
                </c:pt>
                <c:pt idx="719">
                  <c:v>-6.7959237491238387</c:v>
                </c:pt>
                <c:pt idx="720">
                  <c:v>-6.8610451255284923</c:v>
                </c:pt>
                <c:pt idx="721">
                  <c:v>-6.9298771485231097</c:v>
                </c:pt>
                <c:pt idx="722">
                  <c:v>-7.0022146611844116</c:v>
                </c:pt>
                <c:pt idx="723">
                  <c:v>-7.0778370029752971</c:v>
                </c:pt>
                <c:pt idx="724">
                  <c:v>-7.156510518653648</c:v>
                </c:pt>
                <c:pt idx="725">
                  <c:v>-7.2379910753620047</c:v>
                </c:pt>
                <c:pt idx="726">
                  <c:v>-7.32202653755086</c:v>
                </c:pt>
                <c:pt idx="727">
                  <c:v>-7.4083591554084656</c:v>
                </c:pt>
                <c:pt idx="728">
                  <c:v>-7.4967278293782318</c:v>
                </c:pt>
                <c:pt idx="729">
                  <c:v>-7.5868702207163432</c:v>
                </c:pt>
                <c:pt idx="730">
                  <c:v>-7.678524685490304</c:v>
                </c:pt>
                <c:pt idx="731">
                  <c:v>-7.7714320166137094</c:v>
                </c:pt>
                <c:pt idx="732">
                  <c:v>-7.8653369851911012</c:v>
                </c:pt>
                <c:pt idx="733">
                  <c:v>-7.9599896784193298</c:v>
                </c:pt>
                <c:pt idx="734">
                  <c:v>-8.0551466364369801</c:v>
                </c:pt>
                <c:pt idx="735">
                  <c:v>-8.1505717947738869</c:v>
                </c:pt>
                <c:pt idx="736">
                  <c:v>-8.2460372424238635</c:v>
                </c:pt>
                <c:pt idx="737">
                  <c:v>-8.3413238080831515</c:v>
                </c:pt>
                <c:pt idx="738">
                  <c:v>-8.4362214888340876</c:v>
                </c:pt>
                <c:pt idx="739">
                  <c:v>-8.5305297365963675</c:v>
                </c:pt>
                <c:pt idx="740">
                  <c:v>-8.6240576181179609</c:v>
                </c:pt>
                <c:pt idx="741">
                  <c:v>-8.7166238642369702</c:v>
                </c:pt>
                <c:pt idx="742">
                  <c:v>-8.8080568237153187</c:v>
                </c:pt>
                <c:pt idx="743">
                  <c:v>-8.8981943362194222</c:v>
                </c:pt>
                <c:pt idx="744">
                  <c:v>-8.9868835380852126</c:v>
                </c:pt>
                <c:pt idx="745">
                  <c:v>-9.0739806134289012</c:v>
                </c:pt>
                <c:pt idx="746">
                  <c:v>-9.1593505020115664</c:v>
                </c:pt>
                <c:pt idx="747">
                  <c:v>-9.2428665740849603</c:v>
                </c:pt>
                <c:pt idx="748">
                  <c:v>-9.3244102812773555</c:v>
                </c:pt>
                <c:pt idx="749">
                  <c:v>-9.4038707914515172</c:v>
                </c:pt>
                <c:pt idx="750">
                  <c:v>-9.4811446144031617</c:v>
                </c:pt>
                <c:pt idx="751">
                  <c:v>-9.5561352242823272</c:v>
                </c:pt>
                <c:pt idx="752">
                  <c:v>-9.6287526837204265</c:v>
                </c:pt>
                <c:pt idx="753">
                  <c:v>-9.6989132738364248</c:v>
                </c:pt>
                <c:pt idx="754">
                  <c:v>-9.7665391335774245</c:v>
                </c:pt>
                <c:pt idx="755">
                  <c:v>-9.831557911219452</c:v>
                </c:pt>
                <c:pt idx="756">
                  <c:v>-9.8939024303099181</c:v>
                </c:pt>
                <c:pt idx="757">
                  <c:v>-9.953510371868612</c:v>
                </c:pt>
                <c:pt idx="758">
                  <c:v>-10.010323974273408</c:v>
                </c:pt>
                <c:pt idx="759">
                  <c:v>-10.064289751933595</c:v>
                </c:pt>
                <c:pt idx="760">
                  <c:v>-10.115358233592096</c:v>
                </c:pt>
                <c:pt idx="761">
                  <c:v>-10.163483720890852</c:v>
                </c:pt>
                <c:pt idx="762">
                  <c:v>-10.20862406767643</c:v>
                </c:pt>
                <c:pt idx="763">
                  <c:v>-10.250740480409002</c:v>
                </c:pt>
                <c:pt idx="764">
                  <c:v>-10.289797339963339</c:v>
                </c:pt>
                <c:pt idx="765">
                  <c:v>-10.325762045069881</c:v>
                </c:pt>
                <c:pt idx="766">
                  <c:v>-10.358604877634278</c:v>
                </c:pt>
                <c:pt idx="767">
                  <c:v>-10.388298890190821</c:v>
                </c:pt>
                <c:pt idx="768">
                  <c:v>-10.414819815786336</c:v>
                </c:pt>
                <c:pt idx="769">
                  <c:v>-10.43814600065344</c:v>
                </c:pt>
                <c:pt idx="770">
                  <c:v>-10.458258360113781</c:v>
                </c:pt>
                <c:pt idx="771">
                  <c:v>-10.475140358250375</c:v>
                </c:pt>
                <c:pt idx="772">
                  <c:v>-10.488778012002214</c:v>
                </c:pt>
                <c:pt idx="773">
                  <c:v>-10.499159920462183</c:v>
                </c:pt>
                <c:pt idx="774">
                  <c:v>-10.50627732029939</c:v>
                </c:pt>
                <c:pt idx="775">
                  <c:v>-10.510124168377967</c:v>
                </c:pt>
                <c:pt idx="776">
                  <c:v>-10.510697252804452</c:v>
                </c:pt>
                <c:pt idx="777">
                  <c:v>-10.507996333803277</c:v>
                </c:pt>
                <c:pt idx="778">
                  <c:v>-10.502024315992426</c:v>
                </c:pt>
                <c:pt idx="779">
                  <c:v>-10.492787453806343</c:v>
                </c:pt>
                <c:pt idx="780">
                  <c:v>-10.480295591986973</c:v>
                </c:pt>
                <c:pt idx="781">
                  <c:v>-10.464562443232829</c:v>
                </c:pt>
                <c:pt idx="782">
                  <c:v>-10.445605905253712</c:v>
                </c:pt>
                <c:pt idx="783">
                  <c:v>-10.423448419619366</c:v>
                </c:pt>
                <c:pt idx="784">
                  <c:v>-10.398117374904849</c:v>
                </c:pt>
                <c:pt idx="785">
                  <c:v>-10.369645556712886</c:v>
                </c:pt>
                <c:pt idx="786">
                  <c:v>-10.338071647181389</c:v>
                </c:pt>
                <c:pt idx="787">
                  <c:v>-10.303440776545891</c:v>
                </c:pt>
                <c:pt idx="788">
                  <c:v>-10.265805129202821</c:v>
                </c:pt>
                <c:pt idx="789">
                  <c:v>-10.2252246064863</c:v>
                </c:pt>
                <c:pt idx="790">
                  <c:v>-10.18176754800094</c:v>
                </c:pt>
                <c:pt idx="791">
                  <c:v>-10.135511512812844</c:v>
                </c:pt>
                <c:pt idx="792">
                  <c:v>-10.086544121052313</c:v>
                </c:pt>
                <c:pt idx="793">
                  <c:v>-10.034963955481434</c:v>
                </c:pt>
                <c:pt idx="794">
                  <c:v>-9.980881521278441</c:v>
                </c:pt>
                <c:pt idx="795">
                  <c:v>-9.9244202606346743</c:v>
                </c:pt>
                <c:pt idx="796">
                  <c:v>-9.8657176166919403</c:v>
                </c:pt>
                <c:pt idx="797">
                  <c:v>-9.8049261388084794</c:v>
                </c:pt>
                <c:pt idx="798">
                  <c:v>-9.7422146180728255</c:v>
                </c:pt>
                <c:pt idx="799">
                  <c:v>-9.677769238334978</c:v>
                </c:pt>
                <c:pt idx="800">
                  <c:v>-9.6117947237527108</c:v>
                </c:pt>
                <c:pt idx="801">
                  <c:v>-9.5445154589388697</c:v>
                </c:pt>
                <c:pt idx="802">
                  <c:v>-9.4761765522539516</c:v>
                </c:pt>
                <c:pt idx="803">
                  <c:v>-9.4070448066724985</c:v>
                </c:pt>
                <c:pt idx="804">
                  <c:v>-9.3374095560769881</c:v>
                </c:pt>
                <c:pt idx="805">
                  <c:v>-9.2675833179895619</c:v>
                </c:pt>
                <c:pt idx="806">
                  <c:v>-9.1979022069258658</c:v>
                </c:pt>
                <c:pt idx="807">
                  <c:v>-9.1287260461424822</c:v>
                </c:pt>
                <c:pt idx="808">
                  <c:v>-9.0604381100703524</c:v>
                </c:pt>
                <c:pt idx="809">
                  <c:v>-8.9934444258296402</c:v>
                </c:pt>
                <c:pt idx="810">
                  <c:v>-8.9281725606782274</c:v>
                </c:pt>
                <c:pt idx="811">
                  <c:v>-8.8650698239239087</c:v>
                </c:pt>
                <c:pt idx="812">
                  <c:v>-8.8046008176467438</c:v>
                </c:pt>
                <c:pt idx="813">
                  <c:v>-8.747244281423578</c:v>
                </c:pt>
                <c:pt idx="814">
                  <c:v>-8.6934891928808771</c:v>
                </c:pt>
                <c:pt idx="815">
                  <c:v>-8.6438301088199374</c:v>
                </c:pt>
                <c:pt idx="816">
                  <c:v>-8.5987617609408424</c:v>
                </c:pt>
                <c:pt idx="817">
                  <c:v>-8.5587729553501433</c:v>
                </c:pt>
                <c:pt idx="818">
                  <c:v>-8.5243398648827888</c:v>
                </c:pt>
                <c:pt idx="819">
                  <c:v>-8.4959188458332129</c:v>
                </c:pt>
                <c:pt idx="820">
                  <c:v>-8.4739389532291423</c:v>
                </c:pt>
                <c:pt idx="821">
                  <c:v>-8.4587943679006834</c:v>
                </c:pt>
                <c:pt idx="822">
                  <c:v>-8.4508369804990409</c:v>
                </c:pt>
                <c:pt idx="823">
                  <c:v>-8.4503693984893058</c:v>
                </c:pt>
                <c:pt idx="824">
                  <c:v>-8.4576386486172517</c:v>
                </c:pt>
                <c:pt idx="825">
                  <c:v>-8.4728308370298535</c:v>
                </c:pt>
                <c:pt idx="826">
                  <c:v>-8.4960670011281572</c:v>
                </c:pt>
                <c:pt idx="827">
                  <c:v>-8.5274003420953335</c:v>
                </c:pt>
                <c:pt idx="828">
                  <c:v>-8.5668149674420331</c:v>
                </c:pt>
                <c:pt idx="829">
                  <c:v>-8.6142262030679859</c:v>
                </c:pt>
                <c:pt idx="830">
                  <c:v>-8.6694824596947466</c:v>
                </c:pt>
                <c:pt idx="831">
                  <c:v>-8.732368565106043</c:v>
                </c:pt>
                <c:pt idx="832">
                  <c:v>-8.8026104073155569</c:v>
                </c:pt>
                <c:pt idx="833">
                  <c:v>-8.8798806795846232</c:v>
                </c:pt>
                <c:pt idx="834">
                  <c:v>-8.9638054797294693</c:v>
                </c:pt>
                <c:pt idx="835">
                  <c:v>-9.0539714952294652</c:v>
                </c:pt>
                <c:pt idx="836">
                  <c:v>-9.1499335022986088</c:v>
                </c:pt>
                <c:pt idx="837">
                  <c:v>-9.2512219197084882</c:v>
                </c:pt>
                <c:pt idx="838">
                  <c:v>-9.357350183904467</c:v>
                </c:pt>
                <c:pt idx="839">
                  <c:v>-9.4678217472318487</c:v>
                </c:pt>
                <c:pt idx="840">
                  <c:v>-9.5821365420250704</c:v>
                </c:pt>
                <c:pt idx="841">
                  <c:v>-9.6997967962366456</c:v>
                </c:pt>
                <c:pt idx="842">
                  <c:v>-9.8203121280380845</c:v>
                </c:pt>
                <c:pt idx="843">
                  <c:v>-9.9432038849733928</c:v>
                </c:pt>
                <c:pt idx="844">
                  <c:v>-10.068008726136837</c:v>
                </c:pt>
                <c:pt idx="845">
                  <c:v>-10.194281472587294</c:v>
                </c:pt>
                <c:pt idx="846">
                  <c:v>-10.321597271559909</c:v>
                </c:pt>
                <c:pt idx="847">
                  <c:v>-10.449553134258643</c:v>
                </c:pt>
                <c:pt idx="848">
                  <c:v>-10.577768915729493</c:v>
                </c:pt>
                <c:pt idx="849">
                  <c:v>-10.705887809350489</c:v>
                </c:pt>
                <c:pt idx="850">
                  <c:v>-10.833576428743401</c:v>
                </c:pt>
                <c:pt idx="851">
                  <c:v>-10.960524547318229</c:v>
                </c:pt>
                <c:pt idx="852">
                  <c:v>-11.086444561037862</c:v>
                </c:pt>
                <c:pt idx="853">
                  <c:v>-11.211070734061259</c:v>
                </c:pt>
                <c:pt idx="854">
                  <c:v>-11.334158280285058</c:v>
                </c:pt>
                <c:pt idx="855">
                  <c:v>-11.455482326925983</c:v>
                </c:pt>
                <c:pt idx="856">
                  <c:v>-11.574836799518526</c:v>
                </c:pt>
                <c:pt idx="857">
                  <c:v>-11.692033261290131</c:v>
                </c:pt>
                <c:pt idx="858">
                  <c:v>-11.806899733977392</c:v>
                </c:pt>
                <c:pt idx="859">
                  <c:v>-11.919279521850513</c:v>
                </c:pt>
                <c:pt idx="860">
                  <c:v>-12.029030056055486</c:v>
                </c:pt>
                <c:pt idx="861">
                  <c:v>-12.136021772361453</c:v>
                </c:pt>
                <c:pt idx="862">
                  <c:v>-12.240137031985917</c:v>
                </c:pt>
                <c:pt idx="863">
                  <c:v>-12.341269092316988</c:v>
                </c:pt>
                <c:pt idx="864">
                  <c:v>-12.439321132004821</c:v>
                </c:pt>
                <c:pt idx="865">
                  <c:v>-12.534205332995175</c:v>
                </c:pt>
                <c:pt idx="866">
                  <c:v>-12.625842020567548</c:v>
                </c:pt>
                <c:pt idx="867">
                  <c:v>-12.714158861262959</c:v>
                </c:pt>
                <c:pt idx="868">
                  <c:v>-12.799090117689836</c:v>
                </c:pt>
                <c:pt idx="869">
                  <c:v>-12.880575958534475</c:v>
                </c:pt>
                <c:pt idx="870">
                  <c:v>-12.958561821633399</c:v>
                </c:pt>
                <c:pt idx="871">
                  <c:v>-13.032997827653364</c:v>
                </c:pt>
                <c:pt idx="872">
                  <c:v>-13.103838241739904</c:v>
                </c:pt>
                <c:pt idx="873">
                  <c:v>-13.171040980411316</c:v>
                </c:pt>
                <c:pt idx="874">
                  <c:v>-13.234567160970927</c:v>
                </c:pt>
                <c:pt idx="875">
                  <c:v>-13.294380690767904</c:v>
                </c:pt>
                <c:pt idx="876">
                  <c:v>-13.350447893742391</c:v>
                </c:pt>
                <c:pt idx="877">
                  <c:v>-13.402737171832246</c:v>
                </c:pt>
                <c:pt idx="878">
                  <c:v>-13.451218698987624</c:v>
                </c:pt>
                <c:pt idx="879">
                  <c:v>-13.495864145729243</c:v>
                </c:pt>
                <c:pt idx="880">
                  <c:v>-13.536646432390974</c:v>
                </c:pt>
                <c:pt idx="881">
                  <c:v>-13.573539509404291</c:v>
                </c:pt>
                <c:pt idx="882">
                  <c:v>-13.606518163208765</c:v>
                </c:pt>
                <c:pt idx="883">
                  <c:v>-13.63555784660743</c:v>
                </c:pt>
                <c:pt idx="884">
                  <c:v>-13.660634532629178</c:v>
                </c:pt>
                <c:pt idx="885">
                  <c:v>-13.681724591211957</c:v>
                </c:pt>
                <c:pt idx="886">
                  <c:v>-13.698804688282259</c:v>
                </c:pt>
                <c:pt idx="887">
                  <c:v>-13.711851707079973</c:v>
                </c:pt>
                <c:pt idx="888">
                  <c:v>-13.720842691865569</c:v>
                </c:pt>
                <c:pt idx="889">
                  <c:v>-13.72575481445198</c:v>
                </c:pt>
                <c:pt idx="890">
                  <c:v>-13.726565364330149</c:v>
                </c:pt>
                <c:pt idx="891">
                  <c:v>-13.723251763509143</c:v>
                </c:pt>
                <c:pt idx="892">
                  <c:v>-13.715791607574189</c:v>
                </c:pt>
                <c:pt idx="893">
                  <c:v>-13.704162734883962</c:v>
                </c:pt>
                <c:pt idx="894">
                  <c:v>-13.688343326288672</c:v>
                </c:pt>
                <c:pt idx="895">
                  <c:v>-13.668312038259121</c:v>
                </c:pt>
                <c:pt idx="896">
                  <c:v>-13.644048172881934</c:v>
                </c:pt>
                <c:pt idx="897">
                  <c:v>-13.615531888805153</c:v>
                </c:pt>
                <c:pt idx="898">
                  <c:v>-13.582744457920512</c:v>
                </c:pt>
                <c:pt idx="899">
                  <c:v>-13.545668573352547</c:v>
                </c:pt>
                <c:pt idx="900">
                  <c:v>-13.50428871520001</c:v>
                </c:pt>
                <c:pt idx="901">
                  <c:v>-13.458591581451033</c:v>
                </c:pt>
                <c:pt idx="902">
                  <c:v>-13.408566592579092</c:v>
                </c:pt>
                <c:pt idx="903">
                  <c:v>-13.354206479529338</c:v>
                </c:pt>
                <c:pt idx="904">
                  <c:v>-13.295507966130543</c:v>
                </c:pt>
                <c:pt idx="905">
                  <c:v>-13.232472558417809</c:v>
                </c:pt>
                <c:pt idx="906">
                  <c:v>-13.165107454922847</c:v>
                </c:pt>
                <c:pt idx="907">
                  <c:v>-13.09342659367003</c:v>
                </c:pt>
                <c:pt idx="908">
                  <c:v>-13.017451853385424</c:v>
                </c:pt>
                <c:pt idx="909">
                  <c:v>-12.937214428243905</c:v>
                </c:pt>
                <c:pt idx="910">
                  <c:v>-12.852756397286232</c:v>
                </c:pt>
                <c:pt idx="911">
                  <c:v>-12.764132511344258</c:v>
                </c:pt>
                <c:pt idx="912">
                  <c:v>-12.671412221790085</c:v>
                </c:pt>
                <c:pt idx="913">
                  <c:v>-12.574681976495164</c:v>
                </c:pt>
                <c:pt idx="914">
                  <c:v>-12.474047808804096</c:v>
                </c:pt>
                <c:pt idx="915">
                  <c:v>-12.369638244769272</c:v>
                </c:pt>
                <c:pt idx="916">
                  <c:v>-12.261607551928781</c:v>
                </c:pt>
                <c:pt idx="917">
                  <c:v>-12.150139348991553</c:v>
                </c:pt>
                <c:pt idx="918">
                  <c:v>-12.035450589228049</c:v>
                </c:pt>
                <c:pt idx="919">
                  <c:v>-11.917795920300978</c:v>
                </c:pt>
                <c:pt idx="920">
                  <c:v>-11.79747240869094</c:v>
                </c:pt>
                <c:pt idx="921">
                  <c:v>-11.674824596603921</c:v>
                </c:pt>
                <c:pt idx="922">
                  <c:v>-11.550249832003363</c:v>
                </c:pt>
                <c:pt idx="923">
                  <c:v>-11.42420377687232</c:v>
                </c:pt>
                <c:pt idx="924">
                  <c:v>-11.297205953790726</c:v>
                </c:pt>
                <c:pt idx="925">
                  <c:v>-11.169845135587595</c:v>
                </c:pt>
                <c:pt idx="926">
                  <c:v>-11.042784317110574</c:v>
                </c:pt>
                <c:pt idx="927">
                  <c:v>-10.916764933179977</c:v>
                </c:pt>
                <c:pt idx="928">
                  <c:v>-10.792609905544055</c:v>
                </c:pt>
                <c:pt idx="929">
                  <c:v>-10.671225019667382</c:v>
                </c:pt>
                <c:pt idx="930">
                  <c:v>-10.553598058264422</c:v>
                </c:pt>
                <c:pt idx="931">
                  <c:v>-10.440795065198001</c:v>
                </c:pt>
                <c:pt idx="932">
                  <c:v>-10.333953097042951</c:v>
                </c:pt>
                <c:pt idx="933">
                  <c:v>-10.23426885956107</c:v>
                </c:pt>
                <c:pt idx="934">
                  <c:v>-10.142982742690103</c:v>
                </c:pt>
                <c:pt idx="935">
                  <c:v>-10.061357977762899</c:v>
                </c:pt>
                <c:pt idx="936">
                  <c:v>-9.9906549539052918</c:v>
                </c:pt>
                <c:pt idx="937">
                  <c:v>-9.9321011421499161</c:v>
                </c:pt>
                <c:pt idx="938">
                  <c:v>-9.8868575611098173</c:v>
                </c:pt>
                <c:pt idx="939">
                  <c:v>-9.8559832292801293</c:v>
                </c:pt>
                <c:pt idx="940">
                  <c:v>-9.8403995167795184</c:v>
                </c:pt>
                <c:pt idx="941">
                  <c:v>-9.8408566508776349</c:v>
                </c:pt>
                <c:pt idx="942">
                  <c:v>-9.8579047640550677</c:v>
                </c:pt>
                <c:pt idx="943">
                  <c:v>-9.8918717410519932</c:v>
                </c:pt>
                <c:pt idx="944">
                  <c:v>-9.9428497031030254</c:v>
                </c:pt>
                <c:pt idx="945">
                  <c:v>-10.010691296127161</c:v>
                </c:pt>
                <c:pt idx="946">
                  <c:v>-10.095016109220021</c:v>
                </c:pt>
                <c:pt idx="947">
                  <c:v>-10.195226661031004</c:v>
                </c:pt>
                <c:pt idx="948">
                  <c:v>-10.310532585866801</c:v>
                </c:pt>
                <c:pt idx="949">
                  <c:v>-10.439981041682923</c:v>
                </c:pt>
                <c:pt idx="950">
                  <c:v>-10.582491019766387</c:v>
                </c:pt>
                <c:pt idx="951">
                  <c:v>-10.736889179159053</c:v>
                </c:pt>
                <c:pt idx="952">
                  <c:v>-10.901945026048223</c:v>
                </c:pt>
                <c:pt idx="953">
                  <c:v>-11.076403642161573</c:v>
                </c:pt>
                <c:pt idx="954">
                  <c:v>-11.259014653427521</c:v>
                </c:pt>
                <c:pt idx="955">
                  <c:v>-11.448556640431418</c:v>
                </c:pt>
                <c:pt idx="956">
                  <c:v>-11.643856661406016</c:v>
                </c:pt>
                <c:pt idx="957">
                  <c:v>-11.843804945155556</c:v>
                </c:pt>
                <c:pt idx="958">
                  <c:v>-12.047365096598156</c:v>
                </c:pt>
                <c:pt idx="959">
                  <c:v>-12.253580341167821</c:v>
                </c:pt>
                <c:pt idx="960">
                  <c:v>-12.46157642823416</c:v>
                </c:pt>
                <c:pt idx="961">
                  <c:v>-12.67056183652431</c:v>
                </c:pt>
                <c:pt idx="962">
                  <c:v>-12.879825896474401</c:v>
                </c:pt>
                <c:pt idx="963">
                  <c:v>-13.088735384144352</c:v>
                </c:pt>
                <c:pt idx="964">
                  <c:v>-13.296730064167869</c:v>
                </c:pt>
                <c:pt idx="965">
                  <c:v>-13.503317576701818</c:v>
                </c:pt>
                <c:pt idx="966">
                  <c:v>-13.708067983347716</c:v>
                </c:pt>
                <c:pt idx="967">
                  <c:v>-13.910608214323879</c:v>
                </c:pt>
                <c:pt idx="968">
                  <c:v>-14.110616596188546</c:v>
                </c:pt>
                <c:pt idx="969">
                  <c:v>-14.307817586901832</c:v>
                </c:pt>
                <c:pt idx="970">
                  <c:v>-14.501976802639877</c:v>
                </c:pt>
                <c:pt idx="971">
                  <c:v>-14.692896387587695</c:v>
                </c:pt>
                <c:pt idx="972">
                  <c:v>-14.880410752693102</c:v>
                </c:pt>
                <c:pt idx="973">
                  <c:v>-15.06438269074259</c:v>
                </c:pt>
                <c:pt idx="974">
                  <c:v>-15.244699861857203</c:v>
                </c:pt>
                <c:pt idx="975">
                  <c:v>-15.421271634469246</c:v>
                </c:pt>
                <c:pt idx="976">
                  <c:v>-15.59402626105612</c:v>
                </c:pt>
                <c:pt idx="977">
                  <c:v>-15.762908364568059</c:v>
                </c:pt>
                <c:pt idx="978">
                  <c:v>-15.927876709940294</c:v>
                </c:pt>
                <c:pt idx="979">
                  <c:v>-16.088902234811904</c:v>
                </c:pt>
                <c:pt idx="980">
                  <c:v>-16.245966314184873</c:v>
                </c:pt>
                <c:pt idx="981">
                  <c:v>-16.399059234945785</c:v>
                </c:pt>
                <c:pt idx="982">
                  <c:v>-16.548178857713815</c:v>
                </c:pt>
                <c:pt idx="983">
                  <c:v>-16.693329445208128</c:v>
                </c:pt>
                <c:pt idx="984">
                  <c:v>-16.834520638129362</c:v>
                </c:pt>
                <c:pt idx="985">
                  <c:v>-16.97176656134156</c:v>
                </c:pt>
                <c:pt idx="986">
                  <c:v>-17.105085044870375</c:v>
                </c:pt>
                <c:pt idx="987">
                  <c:v>-17.234496945865313</c:v>
                </c:pt>
                <c:pt idx="988">
                  <c:v>-17.360025559190007</c:v>
                </c:pt>
                <c:pt idx="989">
                  <c:v>-17.481696105695175</c:v>
                </c:pt>
                <c:pt idx="990">
                  <c:v>-17.599535288492369</c:v>
                </c:pt>
                <c:pt idx="991">
                  <c:v>-17.713570908685778</c:v>
                </c:pt>
                <c:pt idx="992">
                  <c:v>-17.823831533039822</c:v>
                </c:pt>
                <c:pt idx="993">
                  <c:v>-17.930346206970249</c:v>
                </c:pt>
                <c:pt idx="994">
                  <c:v>-18.033144207054328</c:v>
                </c:pt>
                <c:pt idx="995">
                  <c:v>-18.132254827970719</c:v>
                </c:pt>
                <c:pt idx="996">
                  <c:v>-18.227707199410492</c:v>
                </c:pt>
                <c:pt idx="997">
                  <c:v>-18.319530129056606</c:v>
                </c:pt>
                <c:pt idx="998">
                  <c:v>-18.407751968217443</c:v>
                </c:pt>
                <c:pt idx="999">
                  <c:v>-18.492400497128795</c:v>
                </c:pt>
                <c:pt idx="1000">
                  <c:v>-18.573502827314638</c:v>
                </c:pt>
                <c:pt idx="1001">
                  <c:v>-18.651085318726018</c:v>
                </c:pt>
                <c:pt idx="1002">
                  <c:v>-18.725173509665844</c:v>
                </c:pt>
                <c:pt idx="1003">
                  <c:v>-18.795792057759169</c:v>
                </c:pt>
                <c:pt idx="1004">
                  <c:v>-18.862964690449239</c:v>
                </c:pt>
                <c:pt idx="1005">
                  <c:v>-18.926714163692093</c:v>
                </c:pt>
                <c:pt idx="1006">
                  <c:v>-18.98706222769114</c:v>
                </c:pt>
                <c:pt idx="1007">
                  <c:v>-19.044029598660394</c:v>
                </c:pt>
                <c:pt idx="1008">
                  <c:v>-19.097635935733763</c:v>
                </c:pt>
                <c:pt idx="1009">
                  <c:v>-19.14789982225054</c:v>
                </c:pt>
                <c:pt idx="1010">
                  <c:v>-19.194838750745788</c:v>
                </c:pt>
                <c:pt idx="1011">
                  <c:v>-19.238469111060493</c:v>
                </c:pt>
                <c:pt idx="1012">
                  <c:v>-19.278806181062169</c:v>
                </c:pt>
                <c:pt idx="1013">
                  <c:v>-19.315864119532769</c:v>
                </c:pt>
                <c:pt idx="1014">
                  <c:v>-19.349655960839133</c:v>
                </c:pt>
                <c:pt idx="1015">
                  <c:v>-19.380193611052363</c:v>
                </c:pt>
                <c:pt idx="1016">
                  <c:v>-19.407487845227816</c:v>
                </c:pt>
                <c:pt idx="1017">
                  <c:v>-19.431548305597307</c:v>
                </c:pt>
                <c:pt idx="1018">
                  <c:v>-19.452383500460609</c:v>
                </c:pt>
                <c:pt idx="1019">
                  <c:v>-19.470000803594985</c:v>
                </c:pt>
                <c:pt idx="1020">
                  <c:v>-19.484406454029696</c:v>
                </c:pt>
                <c:pt idx="1021">
                  <c:v>-19.495605556058159</c:v>
                </c:pt>
                <c:pt idx="1022">
                  <c:v>-19.503602079383604</c:v>
                </c:pt>
                <c:pt idx="1023">
                  <c:v>-19.508398859315406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86-4A3F-B70B-A1479AA5CA3D}"/>
            </c:ext>
          </c:extLst>
        </c:ser>
        <c:ser>
          <c:idx val="3"/>
          <c:order val="1"/>
          <c:tx>
            <c:strRef>
              <c:f>Sheet2!$E$1</c:f>
              <c:strCache>
                <c:ptCount val="1"/>
                <c:pt idx="0">
                  <c:v>Pink</c:v>
                </c:pt>
              </c:strCache>
            </c:strRef>
          </c:tx>
          <c:marker>
            <c:symbol val="none"/>
          </c:marker>
          <c:cat>
            <c:numRef>
              <c:f>Sheet2!$A$2:$A$1025</c:f>
              <c:numCache>
                <c:formatCode>General</c:formatCode>
                <c:ptCount val="1024"/>
                <c:pt idx="0">
                  <c:v>0</c:v>
                </c:pt>
                <c:pt idx="1">
                  <c:v>7.8125</c:v>
                </c:pt>
                <c:pt idx="2">
                  <c:v>15.625</c:v>
                </c:pt>
                <c:pt idx="3">
                  <c:v>23.4375</c:v>
                </c:pt>
                <c:pt idx="4">
                  <c:v>31.25</c:v>
                </c:pt>
                <c:pt idx="5">
                  <c:v>39.0625</c:v>
                </c:pt>
                <c:pt idx="6">
                  <c:v>46.875</c:v>
                </c:pt>
                <c:pt idx="7">
                  <c:v>54.6875</c:v>
                </c:pt>
                <c:pt idx="8">
                  <c:v>62.5</c:v>
                </c:pt>
                <c:pt idx="9">
                  <c:v>70.3125</c:v>
                </c:pt>
                <c:pt idx="10">
                  <c:v>78.125</c:v>
                </c:pt>
                <c:pt idx="11">
                  <c:v>85.9375</c:v>
                </c:pt>
                <c:pt idx="12">
                  <c:v>93.75</c:v>
                </c:pt>
                <c:pt idx="13">
                  <c:v>101.5625</c:v>
                </c:pt>
                <c:pt idx="14">
                  <c:v>109.375</c:v>
                </c:pt>
                <c:pt idx="15">
                  <c:v>117.1875</c:v>
                </c:pt>
                <c:pt idx="16">
                  <c:v>125</c:v>
                </c:pt>
                <c:pt idx="17">
                  <c:v>132.8125</c:v>
                </c:pt>
                <c:pt idx="18">
                  <c:v>140.625</c:v>
                </c:pt>
                <c:pt idx="19">
                  <c:v>148.4375</c:v>
                </c:pt>
                <c:pt idx="20">
                  <c:v>156.25</c:v>
                </c:pt>
                <c:pt idx="21">
                  <c:v>164.0625</c:v>
                </c:pt>
                <c:pt idx="22">
                  <c:v>171.875</c:v>
                </c:pt>
                <c:pt idx="23">
                  <c:v>179.6875</c:v>
                </c:pt>
                <c:pt idx="24">
                  <c:v>187.5</c:v>
                </c:pt>
                <c:pt idx="25">
                  <c:v>195.3125</c:v>
                </c:pt>
                <c:pt idx="26">
                  <c:v>203.125</c:v>
                </c:pt>
                <c:pt idx="27">
                  <c:v>210.9375</c:v>
                </c:pt>
                <c:pt idx="28">
                  <c:v>218.75</c:v>
                </c:pt>
                <c:pt idx="29">
                  <c:v>226.5625</c:v>
                </c:pt>
                <c:pt idx="30">
                  <c:v>234.375</c:v>
                </c:pt>
                <c:pt idx="31">
                  <c:v>242.1875</c:v>
                </c:pt>
                <c:pt idx="32">
                  <c:v>250</c:v>
                </c:pt>
                <c:pt idx="33">
                  <c:v>257.8125</c:v>
                </c:pt>
                <c:pt idx="34">
                  <c:v>265.625</c:v>
                </c:pt>
                <c:pt idx="35">
                  <c:v>273.4375</c:v>
                </c:pt>
                <c:pt idx="36">
                  <c:v>281.25</c:v>
                </c:pt>
                <c:pt idx="37">
                  <c:v>289.0625</c:v>
                </c:pt>
                <c:pt idx="38">
                  <c:v>296.875</c:v>
                </c:pt>
                <c:pt idx="39">
                  <c:v>304.6875</c:v>
                </c:pt>
                <c:pt idx="40">
                  <c:v>312.5</c:v>
                </c:pt>
                <c:pt idx="41">
                  <c:v>320.3125</c:v>
                </c:pt>
                <c:pt idx="42">
                  <c:v>328.125</c:v>
                </c:pt>
                <c:pt idx="43">
                  <c:v>335.9375</c:v>
                </c:pt>
                <c:pt idx="44">
                  <c:v>343.75</c:v>
                </c:pt>
                <c:pt idx="45">
                  <c:v>351.5625</c:v>
                </c:pt>
                <c:pt idx="46">
                  <c:v>359.375</c:v>
                </c:pt>
                <c:pt idx="47">
                  <c:v>367.1875</c:v>
                </c:pt>
                <c:pt idx="48">
                  <c:v>375</c:v>
                </c:pt>
                <c:pt idx="49">
                  <c:v>382.8125</c:v>
                </c:pt>
                <c:pt idx="50">
                  <c:v>390.625</c:v>
                </c:pt>
                <c:pt idx="51">
                  <c:v>398.4375</c:v>
                </c:pt>
                <c:pt idx="52">
                  <c:v>406.25</c:v>
                </c:pt>
                <c:pt idx="53">
                  <c:v>414.0625</c:v>
                </c:pt>
                <c:pt idx="54">
                  <c:v>421.875</c:v>
                </c:pt>
                <c:pt idx="55">
                  <c:v>429.6875</c:v>
                </c:pt>
                <c:pt idx="56">
                  <c:v>437.5</c:v>
                </c:pt>
                <c:pt idx="57">
                  <c:v>445.3125</c:v>
                </c:pt>
                <c:pt idx="58">
                  <c:v>453.125</c:v>
                </c:pt>
                <c:pt idx="59">
                  <c:v>460.9375</c:v>
                </c:pt>
                <c:pt idx="60">
                  <c:v>468.75</c:v>
                </c:pt>
                <c:pt idx="61">
                  <c:v>476.5625</c:v>
                </c:pt>
                <c:pt idx="62">
                  <c:v>484.375</c:v>
                </c:pt>
                <c:pt idx="63">
                  <c:v>492.1875</c:v>
                </c:pt>
                <c:pt idx="64">
                  <c:v>500</c:v>
                </c:pt>
                <c:pt idx="65">
                  <c:v>507.8125</c:v>
                </c:pt>
                <c:pt idx="66">
                  <c:v>515.625</c:v>
                </c:pt>
                <c:pt idx="67">
                  <c:v>523.4375</c:v>
                </c:pt>
                <c:pt idx="68">
                  <c:v>531.25</c:v>
                </c:pt>
                <c:pt idx="69">
                  <c:v>539.0625</c:v>
                </c:pt>
                <c:pt idx="70">
                  <c:v>546.875</c:v>
                </c:pt>
                <c:pt idx="71">
                  <c:v>554.6875</c:v>
                </c:pt>
                <c:pt idx="72">
                  <c:v>562.5</c:v>
                </c:pt>
                <c:pt idx="73">
                  <c:v>570.3125</c:v>
                </c:pt>
                <c:pt idx="74">
                  <c:v>578.125</c:v>
                </c:pt>
                <c:pt idx="75">
                  <c:v>585.9375</c:v>
                </c:pt>
                <c:pt idx="76">
                  <c:v>593.75</c:v>
                </c:pt>
                <c:pt idx="77">
                  <c:v>601.5625</c:v>
                </c:pt>
                <c:pt idx="78">
                  <c:v>609.375</c:v>
                </c:pt>
                <c:pt idx="79">
                  <c:v>617.1875</c:v>
                </c:pt>
                <c:pt idx="80">
                  <c:v>625</c:v>
                </c:pt>
                <c:pt idx="81">
                  <c:v>632.8125</c:v>
                </c:pt>
                <c:pt idx="82">
                  <c:v>640.625</c:v>
                </c:pt>
                <c:pt idx="83">
                  <c:v>648.4375</c:v>
                </c:pt>
                <c:pt idx="84">
                  <c:v>656.25</c:v>
                </c:pt>
                <c:pt idx="85">
                  <c:v>664.0625</c:v>
                </c:pt>
                <c:pt idx="86">
                  <c:v>671.875</c:v>
                </c:pt>
                <c:pt idx="87">
                  <c:v>679.6875</c:v>
                </c:pt>
                <c:pt idx="88">
                  <c:v>687.5</c:v>
                </c:pt>
                <c:pt idx="89">
                  <c:v>695.3125</c:v>
                </c:pt>
                <c:pt idx="90">
                  <c:v>703.125</c:v>
                </c:pt>
                <c:pt idx="91">
                  <c:v>710.9375</c:v>
                </c:pt>
                <c:pt idx="92">
                  <c:v>718.75</c:v>
                </c:pt>
                <c:pt idx="93">
                  <c:v>726.5625</c:v>
                </c:pt>
                <c:pt idx="94">
                  <c:v>734.375</c:v>
                </c:pt>
                <c:pt idx="95">
                  <c:v>742.1875</c:v>
                </c:pt>
                <c:pt idx="96">
                  <c:v>750</c:v>
                </c:pt>
                <c:pt idx="97">
                  <c:v>757.8125</c:v>
                </c:pt>
                <c:pt idx="98">
                  <c:v>765.625</c:v>
                </c:pt>
                <c:pt idx="99">
                  <c:v>773.4375</c:v>
                </c:pt>
                <c:pt idx="100">
                  <c:v>781.25</c:v>
                </c:pt>
                <c:pt idx="101">
                  <c:v>789.0625</c:v>
                </c:pt>
                <c:pt idx="102">
                  <c:v>796.875</c:v>
                </c:pt>
                <c:pt idx="103">
                  <c:v>804.6875</c:v>
                </c:pt>
                <c:pt idx="104">
                  <c:v>812.5</c:v>
                </c:pt>
                <c:pt idx="105">
                  <c:v>820.3125</c:v>
                </c:pt>
                <c:pt idx="106">
                  <c:v>828.125</c:v>
                </c:pt>
                <c:pt idx="107">
                  <c:v>835.9375</c:v>
                </c:pt>
                <c:pt idx="108">
                  <c:v>843.75</c:v>
                </c:pt>
                <c:pt idx="109">
                  <c:v>851.5625</c:v>
                </c:pt>
                <c:pt idx="110">
                  <c:v>859.375</c:v>
                </c:pt>
                <c:pt idx="111">
                  <c:v>867.1875</c:v>
                </c:pt>
                <c:pt idx="112">
                  <c:v>875</c:v>
                </c:pt>
                <c:pt idx="113">
                  <c:v>882.8125</c:v>
                </c:pt>
                <c:pt idx="114">
                  <c:v>890.625</c:v>
                </c:pt>
                <c:pt idx="115">
                  <c:v>898.4375</c:v>
                </c:pt>
                <c:pt idx="116">
                  <c:v>906.25</c:v>
                </c:pt>
                <c:pt idx="117">
                  <c:v>914.0625</c:v>
                </c:pt>
                <c:pt idx="118">
                  <c:v>921.875</c:v>
                </c:pt>
                <c:pt idx="119">
                  <c:v>929.6875</c:v>
                </c:pt>
                <c:pt idx="120">
                  <c:v>937.5</c:v>
                </c:pt>
                <c:pt idx="121">
                  <c:v>945.3125</c:v>
                </c:pt>
                <c:pt idx="122">
                  <c:v>953.125</c:v>
                </c:pt>
                <c:pt idx="123">
                  <c:v>960.9375</c:v>
                </c:pt>
                <c:pt idx="124">
                  <c:v>968.75</c:v>
                </c:pt>
                <c:pt idx="125">
                  <c:v>976.5625</c:v>
                </c:pt>
                <c:pt idx="126">
                  <c:v>984.375</c:v>
                </c:pt>
                <c:pt idx="127">
                  <c:v>992.1875</c:v>
                </c:pt>
                <c:pt idx="128">
                  <c:v>1000</c:v>
                </c:pt>
                <c:pt idx="129">
                  <c:v>1007.8125</c:v>
                </c:pt>
                <c:pt idx="130">
                  <c:v>1015.625</c:v>
                </c:pt>
                <c:pt idx="131">
                  <c:v>1023.4375</c:v>
                </c:pt>
                <c:pt idx="132">
                  <c:v>1031.25</c:v>
                </c:pt>
                <c:pt idx="133">
                  <c:v>1039.0625</c:v>
                </c:pt>
                <c:pt idx="134">
                  <c:v>1046.875</c:v>
                </c:pt>
                <c:pt idx="135">
                  <c:v>1054.6875</c:v>
                </c:pt>
                <c:pt idx="136">
                  <c:v>1062.5</c:v>
                </c:pt>
                <c:pt idx="137">
                  <c:v>1070.3125</c:v>
                </c:pt>
                <c:pt idx="138">
                  <c:v>1078.125</c:v>
                </c:pt>
                <c:pt idx="139">
                  <c:v>1085.9375</c:v>
                </c:pt>
                <c:pt idx="140">
                  <c:v>1093.75</c:v>
                </c:pt>
                <c:pt idx="141">
                  <c:v>1101.5625</c:v>
                </c:pt>
                <c:pt idx="142">
                  <c:v>1109.375</c:v>
                </c:pt>
                <c:pt idx="143">
                  <c:v>1117.1875</c:v>
                </c:pt>
                <c:pt idx="144">
                  <c:v>1125</c:v>
                </c:pt>
                <c:pt idx="145">
                  <c:v>1132.8125</c:v>
                </c:pt>
                <c:pt idx="146">
                  <c:v>1140.625</c:v>
                </c:pt>
                <c:pt idx="147">
                  <c:v>1148.4375</c:v>
                </c:pt>
                <c:pt idx="148">
                  <c:v>1156.25</c:v>
                </c:pt>
                <c:pt idx="149">
                  <c:v>1164.0625</c:v>
                </c:pt>
                <c:pt idx="150">
                  <c:v>1171.875</c:v>
                </c:pt>
                <c:pt idx="151">
                  <c:v>1179.6875</c:v>
                </c:pt>
                <c:pt idx="152">
                  <c:v>1187.5</c:v>
                </c:pt>
                <c:pt idx="153">
                  <c:v>1195.3125</c:v>
                </c:pt>
                <c:pt idx="154">
                  <c:v>1203.125</c:v>
                </c:pt>
                <c:pt idx="155">
                  <c:v>1210.9375</c:v>
                </c:pt>
                <c:pt idx="156">
                  <c:v>1218.75</c:v>
                </c:pt>
                <c:pt idx="157">
                  <c:v>1226.5625</c:v>
                </c:pt>
                <c:pt idx="158">
                  <c:v>1234.375</c:v>
                </c:pt>
                <c:pt idx="159">
                  <c:v>1242.1875</c:v>
                </c:pt>
                <c:pt idx="160">
                  <c:v>1250</c:v>
                </c:pt>
                <c:pt idx="161">
                  <c:v>1257.8125</c:v>
                </c:pt>
                <c:pt idx="162">
                  <c:v>1265.625</c:v>
                </c:pt>
                <c:pt idx="163">
                  <c:v>1273.4375</c:v>
                </c:pt>
                <c:pt idx="164">
                  <c:v>1281.25</c:v>
                </c:pt>
                <c:pt idx="165">
                  <c:v>1289.0625</c:v>
                </c:pt>
                <c:pt idx="166">
                  <c:v>1296.875</c:v>
                </c:pt>
                <c:pt idx="167">
                  <c:v>1304.6875</c:v>
                </c:pt>
                <c:pt idx="168">
                  <c:v>1312.5</c:v>
                </c:pt>
                <c:pt idx="169">
                  <c:v>1320.3125</c:v>
                </c:pt>
                <c:pt idx="170">
                  <c:v>1328.125</c:v>
                </c:pt>
                <c:pt idx="171">
                  <c:v>1335.9375</c:v>
                </c:pt>
                <c:pt idx="172">
                  <c:v>1343.75</c:v>
                </c:pt>
                <c:pt idx="173">
                  <c:v>1351.5625</c:v>
                </c:pt>
                <c:pt idx="174">
                  <c:v>1359.375</c:v>
                </c:pt>
                <c:pt idx="175">
                  <c:v>1367.1875</c:v>
                </c:pt>
                <c:pt idx="176">
                  <c:v>1375</c:v>
                </c:pt>
                <c:pt idx="177">
                  <c:v>1382.8125</c:v>
                </c:pt>
                <c:pt idx="178">
                  <c:v>1390.625</c:v>
                </c:pt>
                <c:pt idx="179">
                  <c:v>1398.4375</c:v>
                </c:pt>
                <c:pt idx="180">
                  <c:v>1406.25</c:v>
                </c:pt>
                <c:pt idx="181">
                  <c:v>1414.0625</c:v>
                </c:pt>
                <c:pt idx="182">
                  <c:v>1421.875</c:v>
                </c:pt>
                <c:pt idx="183">
                  <c:v>1429.6875</c:v>
                </c:pt>
                <c:pt idx="184">
                  <c:v>1437.5</c:v>
                </c:pt>
                <c:pt idx="185">
                  <c:v>1445.3125</c:v>
                </c:pt>
                <c:pt idx="186">
                  <c:v>1453.125</c:v>
                </c:pt>
                <c:pt idx="187">
                  <c:v>1460.9375</c:v>
                </c:pt>
                <c:pt idx="188">
                  <c:v>1468.75</c:v>
                </c:pt>
                <c:pt idx="189">
                  <c:v>1476.5625</c:v>
                </c:pt>
                <c:pt idx="190">
                  <c:v>1484.375</c:v>
                </c:pt>
                <c:pt idx="191">
                  <c:v>1492.1875</c:v>
                </c:pt>
                <c:pt idx="192">
                  <c:v>1500</c:v>
                </c:pt>
                <c:pt idx="193">
                  <c:v>1507.8125</c:v>
                </c:pt>
                <c:pt idx="194">
                  <c:v>1515.625</c:v>
                </c:pt>
                <c:pt idx="195">
                  <c:v>1523.4375</c:v>
                </c:pt>
                <c:pt idx="196">
                  <c:v>1531.25</c:v>
                </c:pt>
                <c:pt idx="197">
                  <c:v>1539.0625</c:v>
                </c:pt>
                <c:pt idx="198">
                  <c:v>1546.875</c:v>
                </c:pt>
                <c:pt idx="199">
                  <c:v>1554.6875</c:v>
                </c:pt>
                <c:pt idx="200">
                  <c:v>1562.5</c:v>
                </c:pt>
                <c:pt idx="201">
                  <c:v>1570.3125</c:v>
                </c:pt>
                <c:pt idx="202">
                  <c:v>1578.125</c:v>
                </c:pt>
                <c:pt idx="203">
                  <c:v>1585.9375</c:v>
                </c:pt>
                <c:pt idx="204">
                  <c:v>1593.75</c:v>
                </c:pt>
                <c:pt idx="205">
                  <c:v>1601.5625</c:v>
                </c:pt>
                <c:pt idx="206">
                  <c:v>1609.375</c:v>
                </c:pt>
                <c:pt idx="207">
                  <c:v>1617.1875</c:v>
                </c:pt>
                <c:pt idx="208">
                  <c:v>1625</c:v>
                </c:pt>
                <c:pt idx="209">
                  <c:v>1632.8125</c:v>
                </c:pt>
                <c:pt idx="210">
                  <c:v>1640.625</c:v>
                </c:pt>
                <c:pt idx="211">
                  <c:v>1648.4375</c:v>
                </c:pt>
                <c:pt idx="212">
                  <c:v>1656.25</c:v>
                </c:pt>
                <c:pt idx="213">
                  <c:v>1664.0625</c:v>
                </c:pt>
                <c:pt idx="214">
                  <c:v>1671.875</c:v>
                </c:pt>
                <c:pt idx="215">
                  <c:v>1679.6875</c:v>
                </c:pt>
                <c:pt idx="216">
                  <c:v>1687.5</c:v>
                </c:pt>
                <c:pt idx="217">
                  <c:v>1695.3125</c:v>
                </c:pt>
                <c:pt idx="218">
                  <c:v>1703.125</c:v>
                </c:pt>
                <c:pt idx="219">
                  <c:v>1710.9375</c:v>
                </c:pt>
                <c:pt idx="220">
                  <c:v>1718.75</c:v>
                </c:pt>
                <c:pt idx="221">
                  <c:v>1726.5625</c:v>
                </c:pt>
                <c:pt idx="222">
                  <c:v>1734.375</c:v>
                </c:pt>
                <c:pt idx="223">
                  <c:v>1742.1875</c:v>
                </c:pt>
                <c:pt idx="224">
                  <c:v>1750</c:v>
                </c:pt>
                <c:pt idx="225">
                  <c:v>1757.8125</c:v>
                </c:pt>
                <c:pt idx="226">
                  <c:v>1765.625</c:v>
                </c:pt>
                <c:pt idx="227">
                  <c:v>1773.4375</c:v>
                </c:pt>
                <c:pt idx="228">
                  <c:v>1781.25</c:v>
                </c:pt>
                <c:pt idx="229">
                  <c:v>1789.0625</c:v>
                </c:pt>
                <c:pt idx="230">
                  <c:v>1796.875</c:v>
                </c:pt>
                <c:pt idx="231">
                  <c:v>1804.6875</c:v>
                </c:pt>
                <c:pt idx="232">
                  <c:v>1812.5</c:v>
                </c:pt>
                <c:pt idx="233">
                  <c:v>1820.3125</c:v>
                </c:pt>
                <c:pt idx="234">
                  <c:v>1828.125</c:v>
                </c:pt>
                <c:pt idx="235">
                  <c:v>1835.9375</c:v>
                </c:pt>
                <c:pt idx="236">
                  <c:v>1843.75</c:v>
                </c:pt>
                <c:pt idx="237">
                  <c:v>1851.5625</c:v>
                </c:pt>
                <c:pt idx="238">
                  <c:v>1859.375</c:v>
                </c:pt>
                <c:pt idx="239">
                  <c:v>1867.1875</c:v>
                </c:pt>
                <c:pt idx="240">
                  <c:v>1875</c:v>
                </c:pt>
                <c:pt idx="241">
                  <c:v>1882.8125</c:v>
                </c:pt>
                <c:pt idx="242">
                  <c:v>1890.625</c:v>
                </c:pt>
                <c:pt idx="243">
                  <c:v>1898.4375</c:v>
                </c:pt>
                <c:pt idx="244">
                  <c:v>1906.25</c:v>
                </c:pt>
                <c:pt idx="245">
                  <c:v>1914.0625</c:v>
                </c:pt>
                <c:pt idx="246">
                  <c:v>1921.875</c:v>
                </c:pt>
                <c:pt idx="247">
                  <c:v>1929.6875</c:v>
                </c:pt>
                <c:pt idx="248">
                  <c:v>1937.5</c:v>
                </c:pt>
                <c:pt idx="249">
                  <c:v>1945.3125</c:v>
                </c:pt>
                <c:pt idx="250">
                  <c:v>1953.125</c:v>
                </c:pt>
                <c:pt idx="251">
                  <c:v>1960.9375</c:v>
                </c:pt>
                <c:pt idx="252">
                  <c:v>1968.75</c:v>
                </c:pt>
                <c:pt idx="253">
                  <c:v>1976.5625</c:v>
                </c:pt>
                <c:pt idx="254">
                  <c:v>1984.375</c:v>
                </c:pt>
                <c:pt idx="255">
                  <c:v>1992.1875</c:v>
                </c:pt>
                <c:pt idx="256">
                  <c:v>2000</c:v>
                </c:pt>
                <c:pt idx="257">
                  <c:v>2007.8125</c:v>
                </c:pt>
                <c:pt idx="258">
                  <c:v>2015.625</c:v>
                </c:pt>
                <c:pt idx="259">
                  <c:v>2023.4375</c:v>
                </c:pt>
                <c:pt idx="260">
                  <c:v>2031.25</c:v>
                </c:pt>
                <c:pt idx="261">
                  <c:v>2039.0625</c:v>
                </c:pt>
                <c:pt idx="262">
                  <c:v>2046.875</c:v>
                </c:pt>
                <c:pt idx="263">
                  <c:v>2054.6875</c:v>
                </c:pt>
                <c:pt idx="264">
                  <c:v>2062.5</c:v>
                </c:pt>
                <c:pt idx="265">
                  <c:v>2070.3125</c:v>
                </c:pt>
                <c:pt idx="266">
                  <c:v>2078.125</c:v>
                </c:pt>
                <c:pt idx="267">
                  <c:v>2085.9375</c:v>
                </c:pt>
                <c:pt idx="268">
                  <c:v>2093.75</c:v>
                </c:pt>
                <c:pt idx="269">
                  <c:v>2101.5625</c:v>
                </c:pt>
                <c:pt idx="270">
                  <c:v>2109.375</c:v>
                </c:pt>
                <c:pt idx="271">
                  <c:v>2117.1875</c:v>
                </c:pt>
                <c:pt idx="272">
                  <c:v>2125</c:v>
                </c:pt>
                <c:pt idx="273">
                  <c:v>2132.8125</c:v>
                </c:pt>
                <c:pt idx="274">
                  <c:v>2140.625</c:v>
                </c:pt>
                <c:pt idx="275">
                  <c:v>2148.4375</c:v>
                </c:pt>
                <c:pt idx="276">
                  <c:v>2156.25</c:v>
                </c:pt>
                <c:pt idx="277">
                  <c:v>2164.0625</c:v>
                </c:pt>
                <c:pt idx="278">
                  <c:v>2171.875</c:v>
                </c:pt>
                <c:pt idx="279">
                  <c:v>2179.6875</c:v>
                </c:pt>
                <c:pt idx="280">
                  <c:v>2187.5</c:v>
                </c:pt>
                <c:pt idx="281">
                  <c:v>2195.3125</c:v>
                </c:pt>
                <c:pt idx="282">
                  <c:v>2203.125</c:v>
                </c:pt>
                <c:pt idx="283">
                  <c:v>2210.9375</c:v>
                </c:pt>
                <c:pt idx="284">
                  <c:v>2218.75</c:v>
                </c:pt>
                <c:pt idx="285">
                  <c:v>2226.5625</c:v>
                </c:pt>
                <c:pt idx="286">
                  <c:v>2234.375</c:v>
                </c:pt>
                <c:pt idx="287">
                  <c:v>2242.1875</c:v>
                </c:pt>
                <c:pt idx="288">
                  <c:v>2250</c:v>
                </c:pt>
                <c:pt idx="289">
                  <c:v>2257.8125</c:v>
                </c:pt>
                <c:pt idx="290">
                  <c:v>2265.625</c:v>
                </c:pt>
                <c:pt idx="291">
                  <c:v>2273.4375</c:v>
                </c:pt>
                <c:pt idx="292">
                  <c:v>2281.25</c:v>
                </c:pt>
                <c:pt idx="293">
                  <c:v>2289.0625</c:v>
                </c:pt>
                <c:pt idx="294">
                  <c:v>2296.875</c:v>
                </c:pt>
                <c:pt idx="295">
                  <c:v>2304.6875</c:v>
                </c:pt>
                <c:pt idx="296">
                  <c:v>2312.5</c:v>
                </c:pt>
                <c:pt idx="297">
                  <c:v>2320.3125</c:v>
                </c:pt>
                <c:pt idx="298">
                  <c:v>2328.125</c:v>
                </c:pt>
                <c:pt idx="299">
                  <c:v>2335.9375</c:v>
                </c:pt>
                <c:pt idx="300">
                  <c:v>2343.75</c:v>
                </c:pt>
                <c:pt idx="301">
                  <c:v>2351.5625</c:v>
                </c:pt>
                <c:pt idx="302">
                  <c:v>2359.375</c:v>
                </c:pt>
                <c:pt idx="303">
                  <c:v>2367.1875</c:v>
                </c:pt>
                <c:pt idx="304">
                  <c:v>2375</c:v>
                </c:pt>
                <c:pt idx="305">
                  <c:v>2382.8125</c:v>
                </c:pt>
                <c:pt idx="306">
                  <c:v>2390.625</c:v>
                </c:pt>
                <c:pt idx="307">
                  <c:v>2398.4375</c:v>
                </c:pt>
                <c:pt idx="308">
                  <c:v>2406.25</c:v>
                </c:pt>
                <c:pt idx="309">
                  <c:v>2414.0625</c:v>
                </c:pt>
                <c:pt idx="310">
                  <c:v>2421.875</c:v>
                </c:pt>
                <c:pt idx="311">
                  <c:v>2429.6875</c:v>
                </c:pt>
                <c:pt idx="312">
                  <c:v>2437.5</c:v>
                </c:pt>
                <c:pt idx="313">
                  <c:v>2445.3125</c:v>
                </c:pt>
                <c:pt idx="314">
                  <c:v>2453.125</c:v>
                </c:pt>
                <c:pt idx="315">
                  <c:v>2460.9375</c:v>
                </c:pt>
                <c:pt idx="316">
                  <c:v>2468.75</c:v>
                </c:pt>
                <c:pt idx="317">
                  <c:v>2476.5625</c:v>
                </c:pt>
                <c:pt idx="318">
                  <c:v>2484.375</c:v>
                </c:pt>
                <c:pt idx="319">
                  <c:v>2492.1875</c:v>
                </c:pt>
                <c:pt idx="320">
                  <c:v>2500</c:v>
                </c:pt>
                <c:pt idx="321">
                  <c:v>2507.8125</c:v>
                </c:pt>
                <c:pt idx="322">
                  <c:v>2515.625</c:v>
                </c:pt>
                <c:pt idx="323">
                  <c:v>2523.4375</c:v>
                </c:pt>
                <c:pt idx="324">
                  <c:v>2531.25</c:v>
                </c:pt>
                <c:pt idx="325">
                  <c:v>2539.0625</c:v>
                </c:pt>
                <c:pt idx="326">
                  <c:v>2546.875</c:v>
                </c:pt>
                <c:pt idx="327">
                  <c:v>2554.6875</c:v>
                </c:pt>
                <c:pt idx="328">
                  <c:v>2562.5</c:v>
                </c:pt>
                <c:pt idx="329">
                  <c:v>2570.3125</c:v>
                </c:pt>
                <c:pt idx="330">
                  <c:v>2578.125</c:v>
                </c:pt>
                <c:pt idx="331">
                  <c:v>2585.9375</c:v>
                </c:pt>
                <c:pt idx="332">
                  <c:v>2593.75</c:v>
                </c:pt>
                <c:pt idx="333">
                  <c:v>2601.5625</c:v>
                </c:pt>
                <c:pt idx="334">
                  <c:v>2609.375</c:v>
                </c:pt>
                <c:pt idx="335">
                  <c:v>2617.1875</c:v>
                </c:pt>
                <c:pt idx="336">
                  <c:v>2625</c:v>
                </c:pt>
                <c:pt idx="337">
                  <c:v>2632.8125</c:v>
                </c:pt>
                <c:pt idx="338">
                  <c:v>2640.625</c:v>
                </c:pt>
                <c:pt idx="339">
                  <c:v>2648.4375</c:v>
                </c:pt>
                <c:pt idx="340">
                  <c:v>2656.25</c:v>
                </c:pt>
                <c:pt idx="341">
                  <c:v>2664.0625</c:v>
                </c:pt>
                <c:pt idx="342">
                  <c:v>2671.875</c:v>
                </c:pt>
                <c:pt idx="343">
                  <c:v>2679.6875</c:v>
                </c:pt>
                <c:pt idx="344">
                  <c:v>2687.5</c:v>
                </c:pt>
                <c:pt idx="345">
                  <c:v>2695.3125</c:v>
                </c:pt>
                <c:pt idx="346">
                  <c:v>2703.125</c:v>
                </c:pt>
                <c:pt idx="347">
                  <c:v>2710.9375</c:v>
                </c:pt>
                <c:pt idx="348">
                  <c:v>2718.75</c:v>
                </c:pt>
                <c:pt idx="349">
                  <c:v>2726.5625</c:v>
                </c:pt>
                <c:pt idx="350">
                  <c:v>2734.375</c:v>
                </c:pt>
                <c:pt idx="351">
                  <c:v>2742.1875</c:v>
                </c:pt>
                <c:pt idx="352">
                  <c:v>2750</c:v>
                </c:pt>
                <c:pt idx="353">
                  <c:v>2757.8125</c:v>
                </c:pt>
                <c:pt idx="354">
                  <c:v>2765.625</c:v>
                </c:pt>
                <c:pt idx="355">
                  <c:v>2773.4375</c:v>
                </c:pt>
                <c:pt idx="356">
                  <c:v>2781.25</c:v>
                </c:pt>
                <c:pt idx="357">
                  <c:v>2789.0625</c:v>
                </c:pt>
                <c:pt idx="358">
                  <c:v>2796.875</c:v>
                </c:pt>
                <c:pt idx="359">
                  <c:v>2804.6875</c:v>
                </c:pt>
                <c:pt idx="360">
                  <c:v>2812.5</c:v>
                </c:pt>
                <c:pt idx="361">
                  <c:v>2820.3125</c:v>
                </c:pt>
                <c:pt idx="362">
                  <c:v>2828.125</c:v>
                </c:pt>
                <c:pt idx="363">
                  <c:v>2835.9375</c:v>
                </c:pt>
                <c:pt idx="364">
                  <c:v>2843.75</c:v>
                </c:pt>
                <c:pt idx="365">
                  <c:v>2851.5625</c:v>
                </c:pt>
                <c:pt idx="366">
                  <c:v>2859.375</c:v>
                </c:pt>
                <c:pt idx="367">
                  <c:v>2867.1875</c:v>
                </c:pt>
                <c:pt idx="368">
                  <c:v>2875</c:v>
                </c:pt>
                <c:pt idx="369">
                  <c:v>2882.8125</c:v>
                </c:pt>
                <c:pt idx="370">
                  <c:v>2890.625</c:v>
                </c:pt>
                <c:pt idx="371">
                  <c:v>2898.4375</c:v>
                </c:pt>
                <c:pt idx="372">
                  <c:v>2906.25</c:v>
                </c:pt>
                <c:pt idx="373">
                  <c:v>2914.0625</c:v>
                </c:pt>
                <c:pt idx="374">
                  <c:v>2921.875</c:v>
                </c:pt>
                <c:pt idx="375">
                  <c:v>2929.6875</c:v>
                </c:pt>
                <c:pt idx="376">
                  <c:v>2937.5</c:v>
                </c:pt>
                <c:pt idx="377">
                  <c:v>2945.3125</c:v>
                </c:pt>
                <c:pt idx="378">
                  <c:v>2953.125</c:v>
                </c:pt>
                <c:pt idx="379">
                  <c:v>2960.9375</c:v>
                </c:pt>
                <c:pt idx="380">
                  <c:v>2968.75</c:v>
                </c:pt>
                <c:pt idx="381">
                  <c:v>2976.5625</c:v>
                </c:pt>
                <c:pt idx="382">
                  <c:v>2984.375</c:v>
                </c:pt>
                <c:pt idx="383">
                  <c:v>2992.1875</c:v>
                </c:pt>
                <c:pt idx="384">
                  <c:v>3000</c:v>
                </c:pt>
                <c:pt idx="385">
                  <c:v>3007.8125</c:v>
                </c:pt>
                <c:pt idx="386">
                  <c:v>3015.625</c:v>
                </c:pt>
                <c:pt idx="387">
                  <c:v>3023.4375</c:v>
                </c:pt>
                <c:pt idx="388">
                  <c:v>3031.25</c:v>
                </c:pt>
                <c:pt idx="389">
                  <c:v>3039.0625</c:v>
                </c:pt>
                <c:pt idx="390">
                  <c:v>3046.875</c:v>
                </c:pt>
                <c:pt idx="391">
                  <c:v>3054.6875</c:v>
                </c:pt>
                <c:pt idx="392">
                  <c:v>3062.5</c:v>
                </c:pt>
                <c:pt idx="393">
                  <c:v>3070.3125</c:v>
                </c:pt>
                <c:pt idx="394">
                  <c:v>3078.125</c:v>
                </c:pt>
                <c:pt idx="395">
                  <c:v>3085.9375</c:v>
                </c:pt>
                <c:pt idx="396">
                  <c:v>3093.75</c:v>
                </c:pt>
                <c:pt idx="397">
                  <c:v>3101.5625</c:v>
                </c:pt>
                <c:pt idx="398">
                  <c:v>3109.375</c:v>
                </c:pt>
                <c:pt idx="399">
                  <c:v>3117.1875</c:v>
                </c:pt>
                <c:pt idx="400">
                  <c:v>3125</c:v>
                </c:pt>
                <c:pt idx="401">
                  <c:v>3132.8125</c:v>
                </c:pt>
                <c:pt idx="402">
                  <c:v>3140.625</c:v>
                </c:pt>
                <c:pt idx="403">
                  <c:v>3148.4375</c:v>
                </c:pt>
                <c:pt idx="404">
                  <c:v>3156.25</c:v>
                </c:pt>
                <c:pt idx="405">
                  <c:v>3164.0625</c:v>
                </c:pt>
                <c:pt idx="406">
                  <c:v>3171.875</c:v>
                </c:pt>
                <c:pt idx="407">
                  <c:v>3179.6875</c:v>
                </c:pt>
                <c:pt idx="408">
                  <c:v>3187.5</c:v>
                </c:pt>
                <c:pt idx="409">
                  <c:v>3195.3125</c:v>
                </c:pt>
                <c:pt idx="410">
                  <c:v>3203.125</c:v>
                </c:pt>
                <c:pt idx="411">
                  <c:v>3210.9375</c:v>
                </c:pt>
                <c:pt idx="412">
                  <c:v>3218.75</c:v>
                </c:pt>
                <c:pt idx="413">
                  <c:v>3226.5625</c:v>
                </c:pt>
                <c:pt idx="414">
                  <c:v>3234.375</c:v>
                </c:pt>
                <c:pt idx="415">
                  <c:v>3242.1875</c:v>
                </c:pt>
                <c:pt idx="416">
                  <c:v>3250</c:v>
                </c:pt>
                <c:pt idx="417">
                  <c:v>3257.8125</c:v>
                </c:pt>
                <c:pt idx="418">
                  <c:v>3265.625</c:v>
                </c:pt>
                <c:pt idx="419">
                  <c:v>3273.4375</c:v>
                </c:pt>
                <c:pt idx="420">
                  <c:v>3281.25</c:v>
                </c:pt>
                <c:pt idx="421">
                  <c:v>3289.0625</c:v>
                </c:pt>
                <c:pt idx="422">
                  <c:v>3296.875</c:v>
                </c:pt>
                <c:pt idx="423">
                  <c:v>3304.6875</c:v>
                </c:pt>
                <c:pt idx="424">
                  <c:v>3312.5</c:v>
                </c:pt>
                <c:pt idx="425">
                  <c:v>3320.3125</c:v>
                </c:pt>
                <c:pt idx="426">
                  <c:v>3328.125</c:v>
                </c:pt>
                <c:pt idx="427">
                  <c:v>3335.9375</c:v>
                </c:pt>
                <c:pt idx="428">
                  <c:v>3343.75</c:v>
                </c:pt>
                <c:pt idx="429">
                  <c:v>3351.5625</c:v>
                </c:pt>
                <c:pt idx="430">
                  <c:v>3359.375</c:v>
                </c:pt>
                <c:pt idx="431">
                  <c:v>3367.1875</c:v>
                </c:pt>
                <c:pt idx="432">
                  <c:v>3375</c:v>
                </c:pt>
                <c:pt idx="433">
                  <c:v>3382.8125</c:v>
                </c:pt>
                <c:pt idx="434">
                  <c:v>3390.625</c:v>
                </c:pt>
                <c:pt idx="435">
                  <c:v>3398.4375</c:v>
                </c:pt>
                <c:pt idx="436">
                  <c:v>3406.25</c:v>
                </c:pt>
                <c:pt idx="437">
                  <c:v>3414.0625</c:v>
                </c:pt>
                <c:pt idx="438">
                  <c:v>3421.875</c:v>
                </c:pt>
                <c:pt idx="439">
                  <c:v>3429.6875</c:v>
                </c:pt>
                <c:pt idx="440">
                  <c:v>3437.5</c:v>
                </c:pt>
                <c:pt idx="441">
                  <c:v>3445.3125</c:v>
                </c:pt>
                <c:pt idx="442">
                  <c:v>3453.125</c:v>
                </c:pt>
                <c:pt idx="443">
                  <c:v>3460.9375</c:v>
                </c:pt>
                <c:pt idx="444">
                  <c:v>3468.75</c:v>
                </c:pt>
                <c:pt idx="445">
                  <c:v>3476.5625</c:v>
                </c:pt>
                <c:pt idx="446">
                  <c:v>3484.375</c:v>
                </c:pt>
                <c:pt idx="447">
                  <c:v>3492.1875</c:v>
                </c:pt>
                <c:pt idx="448">
                  <c:v>3500</c:v>
                </c:pt>
                <c:pt idx="449">
                  <c:v>3507.8125</c:v>
                </c:pt>
                <c:pt idx="450">
                  <c:v>3515.625</c:v>
                </c:pt>
                <c:pt idx="451">
                  <c:v>3523.4375</c:v>
                </c:pt>
                <c:pt idx="452">
                  <c:v>3531.25</c:v>
                </c:pt>
                <c:pt idx="453">
                  <c:v>3539.0625</c:v>
                </c:pt>
                <c:pt idx="454">
                  <c:v>3546.875</c:v>
                </c:pt>
                <c:pt idx="455">
                  <c:v>3554.6875</c:v>
                </c:pt>
                <c:pt idx="456">
                  <c:v>3562.5</c:v>
                </c:pt>
                <c:pt idx="457">
                  <c:v>3570.3125</c:v>
                </c:pt>
                <c:pt idx="458">
                  <c:v>3578.125</c:v>
                </c:pt>
                <c:pt idx="459">
                  <c:v>3585.9375</c:v>
                </c:pt>
                <c:pt idx="460">
                  <c:v>3593.75</c:v>
                </c:pt>
                <c:pt idx="461">
                  <c:v>3601.5625</c:v>
                </c:pt>
                <c:pt idx="462">
                  <c:v>3609.375</c:v>
                </c:pt>
                <c:pt idx="463">
                  <c:v>3617.1875</c:v>
                </c:pt>
                <c:pt idx="464">
                  <c:v>3625</c:v>
                </c:pt>
                <c:pt idx="465">
                  <c:v>3632.8125</c:v>
                </c:pt>
                <c:pt idx="466">
                  <c:v>3640.625</c:v>
                </c:pt>
                <c:pt idx="467">
                  <c:v>3648.4375</c:v>
                </c:pt>
                <c:pt idx="468">
                  <c:v>3656.25</c:v>
                </c:pt>
                <c:pt idx="469">
                  <c:v>3664.0625</c:v>
                </c:pt>
                <c:pt idx="470">
                  <c:v>3671.875</c:v>
                </c:pt>
                <c:pt idx="471">
                  <c:v>3679.6875</c:v>
                </c:pt>
                <c:pt idx="472">
                  <c:v>3687.5</c:v>
                </c:pt>
                <c:pt idx="473">
                  <c:v>3695.3125</c:v>
                </c:pt>
                <c:pt idx="474">
                  <c:v>3703.125</c:v>
                </c:pt>
                <c:pt idx="475">
                  <c:v>3710.9375</c:v>
                </c:pt>
                <c:pt idx="476">
                  <c:v>3718.75</c:v>
                </c:pt>
                <c:pt idx="477">
                  <c:v>3726.5625</c:v>
                </c:pt>
                <c:pt idx="478">
                  <c:v>3734.375</c:v>
                </c:pt>
                <c:pt idx="479">
                  <c:v>3742.1875</c:v>
                </c:pt>
                <c:pt idx="480">
                  <c:v>3750</c:v>
                </c:pt>
                <c:pt idx="481">
                  <c:v>3757.8125</c:v>
                </c:pt>
                <c:pt idx="482">
                  <c:v>3765.625</c:v>
                </c:pt>
                <c:pt idx="483">
                  <c:v>3773.4375</c:v>
                </c:pt>
                <c:pt idx="484">
                  <c:v>3781.25</c:v>
                </c:pt>
                <c:pt idx="485">
                  <c:v>3789.0625</c:v>
                </c:pt>
                <c:pt idx="486">
                  <c:v>3796.875</c:v>
                </c:pt>
                <c:pt idx="487">
                  <c:v>3804.6875</c:v>
                </c:pt>
                <c:pt idx="488">
                  <c:v>3812.5</c:v>
                </c:pt>
                <c:pt idx="489">
                  <c:v>3820.3125</c:v>
                </c:pt>
                <c:pt idx="490">
                  <c:v>3828.125</c:v>
                </c:pt>
                <c:pt idx="491">
                  <c:v>3835.9375</c:v>
                </c:pt>
                <c:pt idx="492">
                  <c:v>3843.75</c:v>
                </c:pt>
                <c:pt idx="493">
                  <c:v>3851.5625</c:v>
                </c:pt>
                <c:pt idx="494">
                  <c:v>3859.375</c:v>
                </c:pt>
                <c:pt idx="495">
                  <c:v>3867.1875</c:v>
                </c:pt>
                <c:pt idx="496">
                  <c:v>3875</c:v>
                </c:pt>
                <c:pt idx="497">
                  <c:v>3882.8125</c:v>
                </c:pt>
                <c:pt idx="498">
                  <c:v>3890.625</c:v>
                </c:pt>
                <c:pt idx="499">
                  <c:v>3898.4375</c:v>
                </c:pt>
                <c:pt idx="500">
                  <c:v>3906.25</c:v>
                </c:pt>
                <c:pt idx="501">
                  <c:v>3914.0625</c:v>
                </c:pt>
                <c:pt idx="502">
                  <c:v>3921.875</c:v>
                </c:pt>
                <c:pt idx="503">
                  <c:v>3929.6875</c:v>
                </c:pt>
                <c:pt idx="504">
                  <c:v>3937.5</c:v>
                </c:pt>
                <c:pt idx="505">
                  <c:v>3945.3125</c:v>
                </c:pt>
                <c:pt idx="506">
                  <c:v>3953.125</c:v>
                </c:pt>
                <c:pt idx="507">
                  <c:v>3960.9375</c:v>
                </c:pt>
                <c:pt idx="508">
                  <c:v>3968.75</c:v>
                </c:pt>
                <c:pt idx="509">
                  <c:v>3976.5625</c:v>
                </c:pt>
                <c:pt idx="510">
                  <c:v>3984.375</c:v>
                </c:pt>
                <c:pt idx="511">
                  <c:v>3992.1875</c:v>
                </c:pt>
                <c:pt idx="512">
                  <c:v>4000</c:v>
                </c:pt>
                <c:pt idx="513">
                  <c:v>4007.8125</c:v>
                </c:pt>
                <c:pt idx="514">
                  <c:v>4015.625</c:v>
                </c:pt>
                <c:pt idx="515">
                  <c:v>4023.4375</c:v>
                </c:pt>
                <c:pt idx="516">
                  <c:v>4031.25</c:v>
                </c:pt>
                <c:pt idx="517">
                  <c:v>4039.0625</c:v>
                </c:pt>
                <c:pt idx="518">
                  <c:v>4046.875</c:v>
                </c:pt>
                <c:pt idx="519">
                  <c:v>4054.6875</c:v>
                </c:pt>
                <c:pt idx="520">
                  <c:v>4062.5</c:v>
                </c:pt>
                <c:pt idx="521">
                  <c:v>4070.3125</c:v>
                </c:pt>
                <c:pt idx="522">
                  <c:v>4078.125</c:v>
                </c:pt>
                <c:pt idx="523">
                  <c:v>4085.9375</c:v>
                </c:pt>
                <c:pt idx="524">
                  <c:v>4093.75</c:v>
                </c:pt>
                <c:pt idx="525">
                  <c:v>4101.5625</c:v>
                </c:pt>
                <c:pt idx="526">
                  <c:v>4109.375</c:v>
                </c:pt>
                <c:pt idx="527">
                  <c:v>4117.1875</c:v>
                </c:pt>
                <c:pt idx="528">
                  <c:v>4125</c:v>
                </c:pt>
                <c:pt idx="529">
                  <c:v>4132.8125</c:v>
                </c:pt>
                <c:pt idx="530">
                  <c:v>4140.625</c:v>
                </c:pt>
                <c:pt idx="531">
                  <c:v>4148.4375</c:v>
                </c:pt>
                <c:pt idx="532">
                  <c:v>4156.25</c:v>
                </c:pt>
                <c:pt idx="533">
                  <c:v>4164.0625</c:v>
                </c:pt>
                <c:pt idx="534">
                  <c:v>4171.875</c:v>
                </c:pt>
                <c:pt idx="535">
                  <c:v>4179.6875</c:v>
                </c:pt>
                <c:pt idx="536">
                  <c:v>4187.5</c:v>
                </c:pt>
                <c:pt idx="537">
                  <c:v>4195.3125</c:v>
                </c:pt>
                <c:pt idx="538">
                  <c:v>4203.125</c:v>
                </c:pt>
                <c:pt idx="539">
                  <c:v>4210.9375</c:v>
                </c:pt>
                <c:pt idx="540">
                  <c:v>4218.75</c:v>
                </c:pt>
                <c:pt idx="541">
                  <c:v>4226.5625</c:v>
                </c:pt>
                <c:pt idx="542">
                  <c:v>4234.375</c:v>
                </c:pt>
                <c:pt idx="543">
                  <c:v>4242.1875</c:v>
                </c:pt>
                <c:pt idx="544">
                  <c:v>4250</c:v>
                </c:pt>
                <c:pt idx="545">
                  <c:v>4257.8125</c:v>
                </c:pt>
                <c:pt idx="546">
                  <c:v>4265.625</c:v>
                </c:pt>
                <c:pt idx="547">
                  <c:v>4273.4375</c:v>
                </c:pt>
                <c:pt idx="548">
                  <c:v>4281.25</c:v>
                </c:pt>
                <c:pt idx="549">
                  <c:v>4289.0625</c:v>
                </c:pt>
                <c:pt idx="550">
                  <c:v>4296.875</c:v>
                </c:pt>
                <c:pt idx="551">
                  <c:v>4304.6875</c:v>
                </c:pt>
                <c:pt idx="552">
                  <c:v>4312.5</c:v>
                </c:pt>
                <c:pt idx="553">
                  <c:v>4320.3125</c:v>
                </c:pt>
                <c:pt idx="554">
                  <c:v>4328.125</c:v>
                </c:pt>
                <c:pt idx="555">
                  <c:v>4335.9375</c:v>
                </c:pt>
                <c:pt idx="556">
                  <c:v>4343.75</c:v>
                </c:pt>
                <c:pt idx="557">
                  <c:v>4351.5625</c:v>
                </c:pt>
                <c:pt idx="558">
                  <c:v>4359.375</c:v>
                </c:pt>
                <c:pt idx="559">
                  <c:v>4367.1875</c:v>
                </c:pt>
                <c:pt idx="560">
                  <c:v>4375</c:v>
                </c:pt>
                <c:pt idx="561">
                  <c:v>4382.8125</c:v>
                </c:pt>
                <c:pt idx="562">
                  <c:v>4390.625</c:v>
                </c:pt>
                <c:pt idx="563">
                  <c:v>4398.4375</c:v>
                </c:pt>
                <c:pt idx="564">
                  <c:v>4406.25</c:v>
                </c:pt>
                <c:pt idx="565">
                  <c:v>4414.0625</c:v>
                </c:pt>
                <c:pt idx="566">
                  <c:v>4421.875</c:v>
                </c:pt>
                <c:pt idx="567">
                  <c:v>4429.6875</c:v>
                </c:pt>
                <c:pt idx="568">
                  <c:v>4437.5</c:v>
                </c:pt>
                <c:pt idx="569">
                  <c:v>4445.3125</c:v>
                </c:pt>
                <c:pt idx="570">
                  <c:v>4453.125</c:v>
                </c:pt>
                <c:pt idx="571">
                  <c:v>4460.9375</c:v>
                </c:pt>
                <c:pt idx="572">
                  <c:v>4468.75</c:v>
                </c:pt>
                <c:pt idx="573">
                  <c:v>4476.5625</c:v>
                </c:pt>
                <c:pt idx="574">
                  <c:v>4484.375</c:v>
                </c:pt>
                <c:pt idx="575">
                  <c:v>4492.1875</c:v>
                </c:pt>
                <c:pt idx="576">
                  <c:v>4500</c:v>
                </c:pt>
                <c:pt idx="577">
                  <c:v>4507.8125</c:v>
                </c:pt>
                <c:pt idx="578">
                  <c:v>4515.625</c:v>
                </c:pt>
                <c:pt idx="579">
                  <c:v>4523.4375</c:v>
                </c:pt>
                <c:pt idx="580">
                  <c:v>4531.25</c:v>
                </c:pt>
                <c:pt idx="581">
                  <c:v>4539.0625</c:v>
                </c:pt>
                <c:pt idx="582">
                  <c:v>4546.875</c:v>
                </c:pt>
                <c:pt idx="583">
                  <c:v>4554.6875</c:v>
                </c:pt>
                <c:pt idx="584">
                  <c:v>4562.5</c:v>
                </c:pt>
                <c:pt idx="585">
                  <c:v>4570.3125</c:v>
                </c:pt>
                <c:pt idx="586">
                  <c:v>4578.125</c:v>
                </c:pt>
                <c:pt idx="587">
                  <c:v>4585.9375</c:v>
                </c:pt>
                <c:pt idx="588">
                  <c:v>4593.75</c:v>
                </c:pt>
                <c:pt idx="589">
                  <c:v>4601.5625</c:v>
                </c:pt>
                <c:pt idx="590">
                  <c:v>4609.375</c:v>
                </c:pt>
                <c:pt idx="591">
                  <c:v>4617.1875</c:v>
                </c:pt>
                <c:pt idx="592">
                  <c:v>4625</c:v>
                </c:pt>
                <c:pt idx="593">
                  <c:v>4632.8125</c:v>
                </c:pt>
                <c:pt idx="594">
                  <c:v>4640.625</c:v>
                </c:pt>
                <c:pt idx="595">
                  <c:v>4648.4375</c:v>
                </c:pt>
                <c:pt idx="596">
                  <c:v>4656.25</c:v>
                </c:pt>
                <c:pt idx="597">
                  <c:v>4664.0625</c:v>
                </c:pt>
                <c:pt idx="598">
                  <c:v>4671.875</c:v>
                </c:pt>
                <c:pt idx="599">
                  <c:v>4679.6875</c:v>
                </c:pt>
                <c:pt idx="600">
                  <c:v>4687.5</c:v>
                </c:pt>
                <c:pt idx="601">
                  <c:v>4695.3125</c:v>
                </c:pt>
                <c:pt idx="602">
                  <c:v>4703.125</c:v>
                </c:pt>
                <c:pt idx="603">
                  <c:v>4710.9375</c:v>
                </c:pt>
                <c:pt idx="604">
                  <c:v>4718.75</c:v>
                </c:pt>
                <c:pt idx="605">
                  <c:v>4726.5625</c:v>
                </c:pt>
                <c:pt idx="606">
                  <c:v>4734.375</c:v>
                </c:pt>
                <c:pt idx="607">
                  <c:v>4742.1875</c:v>
                </c:pt>
                <c:pt idx="608">
                  <c:v>4750</c:v>
                </c:pt>
                <c:pt idx="609">
                  <c:v>4757.8125</c:v>
                </c:pt>
                <c:pt idx="610">
                  <c:v>4765.625</c:v>
                </c:pt>
                <c:pt idx="611">
                  <c:v>4773.4375</c:v>
                </c:pt>
                <c:pt idx="612">
                  <c:v>4781.25</c:v>
                </c:pt>
                <c:pt idx="613">
                  <c:v>4789.0625</c:v>
                </c:pt>
                <c:pt idx="614">
                  <c:v>4796.875</c:v>
                </c:pt>
                <c:pt idx="615">
                  <c:v>4804.6875</c:v>
                </c:pt>
                <c:pt idx="616">
                  <c:v>4812.5</c:v>
                </c:pt>
                <c:pt idx="617">
                  <c:v>4820.3125</c:v>
                </c:pt>
                <c:pt idx="618">
                  <c:v>4828.125</c:v>
                </c:pt>
                <c:pt idx="619">
                  <c:v>4835.9375</c:v>
                </c:pt>
                <c:pt idx="620">
                  <c:v>4843.75</c:v>
                </c:pt>
                <c:pt idx="621">
                  <c:v>4851.5625</c:v>
                </c:pt>
                <c:pt idx="622">
                  <c:v>4859.375</c:v>
                </c:pt>
                <c:pt idx="623">
                  <c:v>4867.1875</c:v>
                </c:pt>
                <c:pt idx="624">
                  <c:v>4875</c:v>
                </c:pt>
                <c:pt idx="625">
                  <c:v>4882.8125</c:v>
                </c:pt>
                <c:pt idx="626">
                  <c:v>4890.625</c:v>
                </c:pt>
                <c:pt idx="627">
                  <c:v>4898.4375</c:v>
                </c:pt>
                <c:pt idx="628">
                  <c:v>4906.25</c:v>
                </c:pt>
                <c:pt idx="629">
                  <c:v>4914.0625</c:v>
                </c:pt>
                <c:pt idx="630">
                  <c:v>4921.875</c:v>
                </c:pt>
                <c:pt idx="631">
                  <c:v>4929.6875</c:v>
                </c:pt>
                <c:pt idx="632">
                  <c:v>4937.5</c:v>
                </c:pt>
                <c:pt idx="633">
                  <c:v>4945.3125</c:v>
                </c:pt>
                <c:pt idx="634">
                  <c:v>4953.125</c:v>
                </c:pt>
                <c:pt idx="635">
                  <c:v>4960.9375</c:v>
                </c:pt>
                <c:pt idx="636">
                  <c:v>4968.75</c:v>
                </c:pt>
                <c:pt idx="637">
                  <c:v>4976.5625</c:v>
                </c:pt>
                <c:pt idx="638">
                  <c:v>4984.375</c:v>
                </c:pt>
                <c:pt idx="639">
                  <c:v>4992.1875</c:v>
                </c:pt>
                <c:pt idx="640">
                  <c:v>5000</c:v>
                </c:pt>
                <c:pt idx="641">
                  <c:v>5007.8125</c:v>
                </c:pt>
                <c:pt idx="642">
                  <c:v>5015.625</c:v>
                </c:pt>
                <c:pt idx="643">
                  <c:v>5023.4375</c:v>
                </c:pt>
                <c:pt idx="644">
                  <c:v>5031.25</c:v>
                </c:pt>
                <c:pt idx="645">
                  <c:v>5039.0625</c:v>
                </c:pt>
                <c:pt idx="646">
                  <c:v>5046.875</c:v>
                </c:pt>
                <c:pt idx="647">
                  <c:v>5054.6875</c:v>
                </c:pt>
                <c:pt idx="648">
                  <c:v>5062.5</c:v>
                </c:pt>
                <c:pt idx="649">
                  <c:v>5070.3125</c:v>
                </c:pt>
                <c:pt idx="650">
                  <c:v>5078.125</c:v>
                </c:pt>
                <c:pt idx="651">
                  <c:v>5085.9375</c:v>
                </c:pt>
                <c:pt idx="652">
                  <c:v>5093.75</c:v>
                </c:pt>
                <c:pt idx="653">
                  <c:v>5101.5625</c:v>
                </c:pt>
                <c:pt idx="654">
                  <c:v>5109.375</c:v>
                </c:pt>
                <c:pt idx="655">
                  <c:v>5117.1875</c:v>
                </c:pt>
                <c:pt idx="656">
                  <c:v>5125</c:v>
                </c:pt>
                <c:pt idx="657">
                  <c:v>5132.8125</c:v>
                </c:pt>
                <c:pt idx="658">
                  <c:v>5140.625</c:v>
                </c:pt>
                <c:pt idx="659">
                  <c:v>5148.4375</c:v>
                </c:pt>
                <c:pt idx="660">
                  <c:v>5156.25</c:v>
                </c:pt>
                <c:pt idx="661">
                  <c:v>5164.0625</c:v>
                </c:pt>
                <c:pt idx="662">
                  <c:v>5171.875</c:v>
                </c:pt>
                <c:pt idx="663">
                  <c:v>5179.6875</c:v>
                </c:pt>
                <c:pt idx="664">
                  <c:v>5187.5</c:v>
                </c:pt>
                <c:pt idx="665">
                  <c:v>5195.3125</c:v>
                </c:pt>
                <c:pt idx="666">
                  <c:v>5203.125</c:v>
                </c:pt>
                <c:pt idx="667">
                  <c:v>5210.9375</c:v>
                </c:pt>
                <c:pt idx="668">
                  <c:v>5218.75</c:v>
                </c:pt>
                <c:pt idx="669">
                  <c:v>5226.5625</c:v>
                </c:pt>
                <c:pt idx="670">
                  <c:v>5234.375</c:v>
                </c:pt>
                <c:pt idx="671">
                  <c:v>5242.1875</c:v>
                </c:pt>
                <c:pt idx="672">
                  <c:v>5250</c:v>
                </c:pt>
                <c:pt idx="673">
                  <c:v>5257.8125</c:v>
                </c:pt>
                <c:pt idx="674">
                  <c:v>5265.625</c:v>
                </c:pt>
                <c:pt idx="675">
                  <c:v>5273.4375</c:v>
                </c:pt>
                <c:pt idx="676">
                  <c:v>5281.25</c:v>
                </c:pt>
                <c:pt idx="677">
                  <c:v>5289.0625</c:v>
                </c:pt>
                <c:pt idx="678">
                  <c:v>5296.875</c:v>
                </c:pt>
                <c:pt idx="679">
                  <c:v>5304.6875</c:v>
                </c:pt>
                <c:pt idx="680">
                  <c:v>5312.5</c:v>
                </c:pt>
                <c:pt idx="681">
                  <c:v>5320.3125</c:v>
                </c:pt>
                <c:pt idx="682">
                  <c:v>5328.125</c:v>
                </c:pt>
                <c:pt idx="683">
                  <c:v>5335.9375</c:v>
                </c:pt>
                <c:pt idx="684">
                  <c:v>5343.75</c:v>
                </c:pt>
                <c:pt idx="685">
                  <c:v>5351.5625</c:v>
                </c:pt>
                <c:pt idx="686">
                  <c:v>5359.375</c:v>
                </c:pt>
                <c:pt idx="687">
                  <c:v>5367.1875</c:v>
                </c:pt>
                <c:pt idx="688">
                  <c:v>5375</c:v>
                </c:pt>
                <c:pt idx="689">
                  <c:v>5382.8125</c:v>
                </c:pt>
                <c:pt idx="690">
                  <c:v>5390.625</c:v>
                </c:pt>
                <c:pt idx="691">
                  <c:v>5398.4375</c:v>
                </c:pt>
                <c:pt idx="692">
                  <c:v>5406.25</c:v>
                </c:pt>
                <c:pt idx="693">
                  <c:v>5414.0625</c:v>
                </c:pt>
                <c:pt idx="694">
                  <c:v>5421.875</c:v>
                </c:pt>
                <c:pt idx="695">
                  <c:v>5429.6875</c:v>
                </c:pt>
                <c:pt idx="696">
                  <c:v>5437.5</c:v>
                </c:pt>
                <c:pt idx="697">
                  <c:v>5445.3125</c:v>
                </c:pt>
                <c:pt idx="698">
                  <c:v>5453.125</c:v>
                </c:pt>
                <c:pt idx="699">
                  <c:v>5460.9375</c:v>
                </c:pt>
                <c:pt idx="700">
                  <c:v>5468.75</c:v>
                </c:pt>
                <c:pt idx="701">
                  <c:v>5476.5625</c:v>
                </c:pt>
                <c:pt idx="702">
                  <c:v>5484.375</c:v>
                </c:pt>
                <c:pt idx="703">
                  <c:v>5492.1875</c:v>
                </c:pt>
                <c:pt idx="704">
                  <c:v>5500</c:v>
                </c:pt>
                <c:pt idx="705">
                  <c:v>5507.8125</c:v>
                </c:pt>
                <c:pt idx="706">
                  <c:v>5515.625</c:v>
                </c:pt>
                <c:pt idx="707">
                  <c:v>5523.4375</c:v>
                </c:pt>
                <c:pt idx="708">
                  <c:v>5531.25</c:v>
                </c:pt>
                <c:pt idx="709">
                  <c:v>5539.0625</c:v>
                </c:pt>
                <c:pt idx="710">
                  <c:v>5546.875</c:v>
                </c:pt>
                <c:pt idx="711">
                  <c:v>5554.6875</c:v>
                </c:pt>
                <c:pt idx="712">
                  <c:v>5562.5</c:v>
                </c:pt>
                <c:pt idx="713">
                  <c:v>5570.3125</c:v>
                </c:pt>
                <c:pt idx="714">
                  <c:v>5578.125</c:v>
                </c:pt>
                <c:pt idx="715">
                  <c:v>5585.9375</c:v>
                </c:pt>
                <c:pt idx="716">
                  <c:v>5593.75</c:v>
                </c:pt>
                <c:pt idx="717">
                  <c:v>5601.5625</c:v>
                </c:pt>
                <c:pt idx="718">
                  <c:v>5609.375</c:v>
                </c:pt>
                <c:pt idx="719">
                  <c:v>5617.1875</c:v>
                </c:pt>
                <c:pt idx="720">
                  <c:v>5625</c:v>
                </c:pt>
                <c:pt idx="721">
                  <c:v>5632.8125</c:v>
                </c:pt>
                <c:pt idx="722">
                  <c:v>5640.625</c:v>
                </c:pt>
                <c:pt idx="723">
                  <c:v>5648.4375</c:v>
                </c:pt>
                <c:pt idx="724">
                  <c:v>5656.25</c:v>
                </c:pt>
                <c:pt idx="725">
                  <c:v>5664.0625</c:v>
                </c:pt>
                <c:pt idx="726">
                  <c:v>5671.875</c:v>
                </c:pt>
                <c:pt idx="727">
                  <c:v>5679.6875</c:v>
                </c:pt>
                <c:pt idx="728">
                  <c:v>5687.5</c:v>
                </c:pt>
                <c:pt idx="729">
                  <c:v>5695.3125</c:v>
                </c:pt>
                <c:pt idx="730">
                  <c:v>5703.125</c:v>
                </c:pt>
                <c:pt idx="731">
                  <c:v>5710.9375</c:v>
                </c:pt>
                <c:pt idx="732">
                  <c:v>5718.75</c:v>
                </c:pt>
                <c:pt idx="733">
                  <c:v>5726.5625</c:v>
                </c:pt>
                <c:pt idx="734">
                  <c:v>5734.375</c:v>
                </c:pt>
                <c:pt idx="735">
                  <c:v>5742.1875</c:v>
                </c:pt>
                <c:pt idx="736">
                  <c:v>5750</c:v>
                </c:pt>
                <c:pt idx="737">
                  <c:v>5757.8125</c:v>
                </c:pt>
                <c:pt idx="738">
                  <c:v>5765.625</c:v>
                </c:pt>
                <c:pt idx="739">
                  <c:v>5773.4375</c:v>
                </c:pt>
                <c:pt idx="740">
                  <c:v>5781.25</c:v>
                </c:pt>
                <c:pt idx="741">
                  <c:v>5789.0625</c:v>
                </c:pt>
                <c:pt idx="742">
                  <c:v>5796.875</c:v>
                </c:pt>
                <c:pt idx="743">
                  <c:v>5804.6875</c:v>
                </c:pt>
                <c:pt idx="744">
                  <c:v>5812.5</c:v>
                </c:pt>
                <c:pt idx="745">
                  <c:v>5820.3125</c:v>
                </c:pt>
                <c:pt idx="746">
                  <c:v>5828.125</c:v>
                </c:pt>
                <c:pt idx="747">
                  <c:v>5835.9375</c:v>
                </c:pt>
                <c:pt idx="748">
                  <c:v>5843.75</c:v>
                </c:pt>
                <c:pt idx="749">
                  <c:v>5851.5625</c:v>
                </c:pt>
                <c:pt idx="750">
                  <c:v>5859.375</c:v>
                </c:pt>
                <c:pt idx="751">
                  <c:v>5867.1875</c:v>
                </c:pt>
                <c:pt idx="752">
                  <c:v>5875</c:v>
                </c:pt>
                <c:pt idx="753">
                  <c:v>5882.8125</c:v>
                </c:pt>
                <c:pt idx="754">
                  <c:v>5890.625</c:v>
                </c:pt>
                <c:pt idx="755">
                  <c:v>5898.4375</c:v>
                </c:pt>
                <c:pt idx="756">
                  <c:v>5906.25</c:v>
                </c:pt>
                <c:pt idx="757">
                  <c:v>5914.0625</c:v>
                </c:pt>
                <c:pt idx="758">
                  <c:v>5921.875</c:v>
                </c:pt>
                <c:pt idx="759">
                  <c:v>5929.6875</c:v>
                </c:pt>
                <c:pt idx="760">
                  <c:v>5937.5</c:v>
                </c:pt>
                <c:pt idx="761">
                  <c:v>5945.3125</c:v>
                </c:pt>
                <c:pt idx="762">
                  <c:v>5953.125</c:v>
                </c:pt>
                <c:pt idx="763">
                  <c:v>5960.9375</c:v>
                </c:pt>
                <c:pt idx="764">
                  <c:v>5968.75</c:v>
                </c:pt>
                <c:pt idx="765">
                  <c:v>5976.5625</c:v>
                </c:pt>
                <c:pt idx="766">
                  <c:v>5984.375</c:v>
                </c:pt>
                <c:pt idx="767">
                  <c:v>5992.1875</c:v>
                </c:pt>
                <c:pt idx="768">
                  <c:v>6000</c:v>
                </c:pt>
                <c:pt idx="769">
                  <c:v>6007.8125</c:v>
                </c:pt>
                <c:pt idx="770">
                  <c:v>6015.625</c:v>
                </c:pt>
                <c:pt idx="771">
                  <c:v>6023.4375</c:v>
                </c:pt>
                <c:pt idx="772">
                  <c:v>6031.25</c:v>
                </c:pt>
                <c:pt idx="773">
                  <c:v>6039.0625</c:v>
                </c:pt>
                <c:pt idx="774">
                  <c:v>6046.875</c:v>
                </c:pt>
                <c:pt idx="775">
                  <c:v>6054.6875</c:v>
                </c:pt>
                <c:pt idx="776">
                  <c:v>6062.5</c:v>
                </c:pt>
                <c:pt idx="777">
                  <c:v>6070.3125</c:v>
                </c:pt>
                <c:pt idx="778">
                  <c:v>6078.125</c:v>
                </c:pt>
                <c:pt idx="779">
                  <c:v>6085.9375</c:v>
                </c:pt>
                <c:pt idx="780">
                  <c:v>6093.75</c:v>
                </c:pt>
                <c:pt idx="781">
                  <c:v>6101.5625</c:v>
                </c:pt>
                <c:pt idx="782">
                  <c:v>6109.375</c:v>
                </c:pt>
                <c:pt idx="783">
                  <c:v>6117.1875</c:v>
                </c:pt>
                <c:pt idx="784">
                  <c:v>6125</c:v>
                </c:pt>
                <c:pt idx="785">
                  <c:v>6132.8125</c:v>
                </c:pt>
                <c:pt idx="786">
                  <c:v>6140.625</c:v>
                </c:pt>
                <c:pt idx="787">
                  <c:v>6148.4375</c:v>
                </c:pt>
                <c:pt idx="788">
                  <c:v>6156.25</c:v>
                </c:pt>
                <c:pt idx="789">
                  <c:v>6164.0625</c:v>
                </c:pt>
                <c:pt idx="790">
                  <c:v>6171.875</c:v>
                </c:pt>
                <c:pt idx="791">
                  <c:v>6179.6875</c:v>
                </c:pt>
                <c:pt idx="792">
                  <c:v>6187.5</c:v>
                </c:pt>
                <c:pt idx="793">
                  <c:v>6195.3125</c:v>
                </c:pt>
                <c:pt idx="794">
                  <c:v>6203.125</c:v>
                </c:pt>
                <c:pt idx="795">
                  <c:v>6210.9375</c:v>
                </c:pt>
                <c:pt idx="796">
                  <c:v>6218.75</c:v>
                </c:pt>
                <c:pt idx="797">
                  <c:v>6226.5625</c:v>
                </c:pt>
                <c:pt idx="798">
                  <c:v>6234.375</c:v>
                </c:pt>
                <c:pt idx="799">
                  <c:v>6242.1875</c:v>
                </c:pt>
                <c:pt idx="800">
                  <c:v>6250</c:v>
                </c:pt>
                <c:pt idx="801">
                  <c:v>6257.8125</c:v>
                </c:pt>
                <c:pt idx="802">
                  <c:v>6265.625</c:v>
                </c:pt>
                <c:pt idx="803">
                  <c:v>6273.4375</c:v>
                </c:pt>
                <c:pt idx="804">
                  <c:v>6281.25</c:v>
                </c:pt>
                <c:pt idx="805">
                  <c:v>6289.0625</c:v>
                </c:pt>
                <c:pt idx="806">
                  <c:v>6296.875</c:v>
                </c:pt>
                <c:pt idx="807">
                  <c:v>6304.6875</c:v>
                </c:pt>
                <c:pt idx="808">
                  <c:v>6312.5</c:v>
                </c:pt>
                <c:pt idx="809">
                  <c:v>6320.3125</c:v>
                </c:pt>
                <c:pt idx="810">
                  <c:v>6328.125</c:v>
                </c:pt>
                <c:pt idx="811">
                  <c:v>6335.9375</c:v>
                </c:pt>
                <c:pt idx="812">
                  <c:v>6343.75</c:v>
                </c:pt>
                <c:pt idx="813">
                  <c:v>6351.5625</c:v>
                </c:pt>
                <c:pt idx="814">
                  <c:v>6359.375</c:v>
                </c:pt>
                <c:pt idx="815">
                  <c:v>6367.1875</c:v>
                </c:pt>
                <c:pt idx="816">
                  <c:v>6375</c:v>
                </c:pt>
                <c:pt idx="817">
                  <c:v>6382.8125</c:v>
                </c:pt>
                <c:pt idx="818">
                  <c:v>6390.625</c:v>
                </c:pt>
                <c:pt idx="819">
                  <c:v>6398.4375</c:v>
                </c:pt>
                <c:pt idx="820">
                  <c:v>6406.25</c:v>
                </c:pt>
                <c:pt idx="821">
                  <c:v>6414.0625</c:v>
                </c:pt>
                <c:pt idx="822">
                  <c:v>6421.875</c:v>
                </c:pt>
                <c:pt idx="823">
                  <c:v>6429.6875</c:v>
                </c:pt>
                <c:pt idx="824">
                  <c:v>6437.5</c:v>
                </c:pt>
                <c:pt idx="825">
                  <c:v>6445.3125</c:v>
                </c:pt>
                <c:pt idx="826">
                  <c:v>6453.125</c:v>
                </c:pt>
                <c:pt idx="827">
                  <c:v>6460.9375</c:v>
                </c:pt>
                <c:pt idx="828">
                  <c:v>6468.75</c:v>
                </c:pt>
                <c:pt idx="829">
                  <c:v>6476.5625</c:v>
                </c:pt>
                <c:pt idx="830">
                  <c:v>6484.375</c:v>
                </c:pt>
                <c:pt idx="831">
                  <c:v>6492.1875</c:v>
                </c:pt>
                <c:pt idx="832">
                  <c:v>6500</c:v>
                </c:pt>
                <c:pt idx="833">
                  <c:v>6507.8125</c:v>
                </c:pt>
                <c:pt idx="834">
                  <c:v>6515.625</c:v>
                </c:pt>
                <c:pt idx="835">
                  <c:v>6523.4375</c:v>
                </c:pt>
                <c:pt idx="836">
                  <c:v>6531.25</c:v>
                </c:pt>
                <c:pt idx="837">
                  <c:v>6539.0625</c:v>
                </c:pt>
                <c:pt idx="838">
                  <c:v>6546.875</c:v>
                </c:pt>
                <c:pt idx="839">
                  <c:v>6554.6875</c:v>
                </c:pt>
                <c:pt idx="840">
                  <c:v>6562.5</c:v>
                </c:pt>
                <c:pt idx="841">
                  <c:v>6570.3125</c:v>
                </c:pt>
                <c:pt idx="842">
                  <c:v>6578.125</c:v>
                </c:pt>
                <c:pt idx="843">
                  <c:v>6585.9375</c:v>
                </c:pt>
                <c:pt idx="844">
                  <c:v>6593.75</c:v>
                </c:pt>
                <c:pt idx="845">
                  <c:v>6601.5625</c:v>
                </c:pt>
                <c:pt idx="846">
                  <c:v>6609.375</c:v>
                </c:pt>
                <c:pt idx="847">
                  <c:v>6617.1875</c:v>
                </c:pt>
                <c:pt idx="848">
                  <c:v>6625</c:v>
                </c:pt>
                <c:pt idx="849">
                  <c:v>6632.8125</c:v>
                </c:pt>
                <c:pt idx="850">
                  <c:v>6640.625</c:v>
                </c:pt>
                <c:pt idx="851">
                  <c:v>6648.4375</c:v>
                </c:pt>
                <c:pt idx="852">
                  <c:v>6656.25</c:v>
                </c:pt>
                <c:pt idx="853">
                  <c:v>6664.0625</c:v>
                </c:pt>
                <c:pt idx="854">
                  <c:v>6671.875</c:v>
                </c:pt>
                <c:pt idx="855">
                  <c:v>6679.6875</c:v>
                </c:pt>
                <c:pt idx="856">
                  <c:v>6687.5</c:v>
                </c:pt>
                <c:pt idx="857">
                  <c:v>6695.3125</c:v>
                </c:pt>
                <c:pt idx="858">
                  <c:v>6703.125</c:v>
                </c:pt>
                <c:pt idx="859">
                  <c:v>6710.9375</c:v>
                </c:pt>
                <c:pt idx="860">
                  <c:v>6718.75</c:v>
                </c:pt>
                <c:pt idx="861">
                  <c:v>6726.5625</c:v>
                </c:pt>
                <c:pt idx="862">
                  <c:v>6734.375</c:v>
                </c:pt>
                <c:pt idx="863">
                  <c:v>6742.1875</c:v>
                </c:pt>
                <c:pt idx="864">
                  <c:v>6750</c:v>
                </c:pt>
                <c:pt idx="865">
                  <c:v>6757.8125</c:v>
                </c:pt>
                <c:pt idx="866">
                  <c:v>6765.625</c:v>
                </c:pt>
                <c:pt idx="867">
                  <c:v>6773.4375</c:v>
                </c:pt>
                <c:pt idx="868">
                  <c:v>6781.25</c:v>
                </c:pt>
                <c:pt idx="869">
                  <c:v>6789.0625</c:v>
                </c:pt>
                <c:pt idx="870">
                  <c:v>6796.875</c:v>
                </c:pt>
                <c:pt idx="871">
                  <c:v>6804.6875</c:v>
                </c:pt>
                <c:pt idx="872">
                  <c:v>6812.5</c:v>
                </c:pt>
                <c:pt idx="873">
                  <c:v>6820.3125</c:v>
                </c:pt>
                <c:pt idx="874">
                  <c:v>6828.125</c:v>
                </c:pt>
                <c:pt idx="875">
                  <c:v>6835.9375</c:v>
                </c:pt>
                <c:pt idx="876">
                  <c:v>6843.75</c:v>
                </c:pt>
                <c:pt idx="877">
                  <c:v>6851.5625</c:v>
                </c:pt>
                <c:pt idx="878">
                  <c:v>6859.375</c:v>
                </c:pt>
                <c:pt idx="879">
                  <c:v>6867.1875</c:v>
                </c:pt>
                <c:pt idx="880">
                  <c:v>6875</c:v>
                </c:pt>
                <c:pt idx="881">
                  <c:v>6882.8125</c:v>
                </c:pt>
                <c:pt idx="882">
                  <c:v>6890.625</c:v>
                </c:pt>
                <c:pt idx="883">
                  <c:v>6898.4375</c:v>
                </c:pt>
                <c:pt idx="884">
                  <c:v>6906.25</c:v>
                </c:pt>
                <c:pt idx="885">
                  <c:v>6914.0625</c:v>
                </c:pt>
                <c:pt idx="886">
                  <c:v>6921.875</c:v>
                </c:pt>
                <c:pt idx="887">
                  <c:v>6929.6875</c:v>
                </c:pt>
                <c:pt idx="888">
                  <c:v>6937.5</c:v>
                </c:pt>
                <c:pt idx="889">
                  <c:v>6945.3125</c:v>
                </c:pt>
                <c:pt idx="890">
                  <c:v>6953.125</c:v>
                </c:pt>
                <c:pt idx="891">
                  <c:v>6960.9375</c:v>
                </c:pt>
                <c:pt idx="892">
                  <c:v>6968.75</c:v>
                </c:pt>
                <c:pt idx="893">
                  <c:v>6976.5625</c:v>
                </c:pt>
                <c:pt idx="894">
                  <c:v>6984.375</c:v>
                </c:pt>
                <c:pt idx="895">
                  <c:v>6992.1875</c:v>
                </c:pt>
                <c:pt idx="896">
                  <c:v>7000</c:v>
                </c:pt>
                <c:pt idx="897">
                  <c:v>7007.8125</c:v>
                </c:pt>
                <c:pt idx="898">
                  <c:v>7015.625</c:v>
                </c:pt>
                <c:pt idx="899">
                  <c:v>7023.4375</c:v>
                </c:pt>
                <c:pt idx="900">
                  <c:v>7031.25</c:v>
                </c:pt>
                <c:pt idx="901">
                  <c:v>7039.0625</c:v>
                </c:pt>
                <c:pt idx="902">
                  <c:v>7046.875</c:v>
                </c:pt>
                <c:pt idx="903">
                  <c:v>7054.6875</c:v>
                </c:pt>
                <c:pt idx="904">
                  <c:v>7062.5</c:v>
                </c:pt>
                <c:pt idx="905">
                  <c:v>7070.3125</c:v>
                </c:pt>
                <c:pt idx="906">
                  <c:v>7078.125</c:v>
                </c:pt>
                <c:pt idx="907">
                  <c:v>7085.9375</c:v>
                </c:pt>
                <c:pt idx="908">
                  <c:v>7093.75</c:v>
                </c:pt>
                <c:pt idx="909">
                  <c:v>7101.5625</c:v>
                </c:pt>
                <c:pt idx="910">
                  <c:v>7109.375</c:v>
                </c:pt>
                <c:pt idx="911">
                  <c:v>7117.1875</c:v>
                </c:pt>
                <c:pt idx="912">
                  <c:v>7125</c:v>
                </c:pt>
                <c:pt idx="913">
                  <c:v>7132.8125</c:v>
                </c:pt>
                <c:pt idx="914">
                  <c:v>7140.625</c:v>
                </c:pt>
                <c:pt idx="915">
                  <c:v>7148.4375</c:v>
                </c:pt>
                <c:pt idx="916">
                  <c:v>7156.25</c:v>
                </c:pt>
                <c:pt idx="917">
                  <c:v>7164.0625</c:v>
                </c:pt>
                <c:pt idx="918">
                  <c:v>7171.875</c:v>
                </c:pt>
                <c:pt idx="919">
                  <c:v>7179.6875</c:v>
                </c:pt>
                <c:pt idx="920">
                  <c:v>7187.5</c:v>
                </c:pt>
                <c:pt idx="921">
                  <c:v>7195.3125</c:v>
                </c:pt>
                <c:pt idx="922">
                  <c:v>7203.125</c:v>
                </c:pt>
                <c:pt idx="923">
                  <c:v>7210.9375</c:v>
                </c:pt>
                <c:pt idx="924">
                  <c:v>7218.75</c:v>
                </c:pt>
                <c:pt idx="925">
                  <c:v>7226.5625</c:v>
                </c:pt>
                <c:pt idx="926">
                  <c:v>7234.375</c:v>
                </c:pt>
                <c:pt idx="927">
                  <c:v>7242.1875</c:v>
                </c:pt>
                <c:pt idx="928">
                  <c:v>7250</c:v>
                </c:pt>
                <c:pt idx="929">
                  <c:v>7257.8125</c:v>
                </c:pt>
                <c:pt idx="930">
                  <c:v>7265.625</c:v>
                </c:pt>
                <c:pt idx="931">
                  <c:v>7273.4375</c:v>
                </c:pt>
                <c:pt idx="932">
                  <c:v>7281.25</c:v>
                </c:pt>
                <c:pt idx="933">
                  <c:v>7289.0625</c:v>
                </c:pt>
                <c:pt idx="934">
                  <c:v>7296.875</c:v>
                </c:pt>
                <c:pt idx="935">
                  <c:v>7304.6875</c:v>
                </c:pt>
                <c:pt idx="936">
                  <c:v>7312.5</c:v>
                </c:pt>
                <c:pt idx="937">
                  <c:v>7320.3125</c:v>
                </c:pt>
                <c:pt idx="938">
                  <c:v>7328.125</c:v>
                </c:pt>
                <c:pt idx="939">
                  <c:v>7335.9375</c:v>
                </c:pt>
                <c:pt idx="940">
                  <c:v>7343.75</c:v>
                </c:pt>
                <c:pt idx="941">
                  <c:v>7351.5625</c:v>
                </c:pt>
                <c:pt idx="942">
                  <c:v>7359.375</c:v>
                </c:pt>
                <c:pt idx="943">
                  <c:v>7367.1875</c:v>
                </c:pt>
                <c:pt idx="944">
                  <c:v>7375</c:v>
                </c:pt>
                <c:pt idx="945">
                  <c:v>7382.8125</c:v>
                </c:pt>
                <c:pt idx="946">
                  <c:v>7390.625</c:v>
                </c:pt>
                <c:pt idx="947">
                  <c:v>7398.4375</c:v>
                </c:pt>
                <c:pt idx="948">
                  <c:v>7406.25</c:v>
                </c:pt>
                <c:pt idx="949">
                  <c:v>7414.0625</c:v>
                </c:pt>
                <c:pt idx="950">
                  <c:v>7421.875</c:v>
                </c:pt>
                <c:pt idx="951">
                  <c:v>7429.6875</c:v>
                </c:pt>
                <c:pt idx="952">
                  <c:v>7437.5</c:v>
                </c:pt>
                <c:pt idx="953">
                  <c:v>7445.3125</c:v>
                </c:pt>
                <c:pt idx="954">
                  <c:v>7453.125</c:v>
                </c:pt>
                <c:pt idx="955">
                  <c:v>7460.9375</c:v>
                </c:pt>
                <c:pt idx="956">
                  <c:v>7468.75</c:v>
                </c:pt>
                <c:pt idx="957">
                  <c:v>7476.5625</c:v>
                </c:pt>
                <c:pt idx="958">
                  <c:v>7484.375</c:v>
                </c:pt>
                <c:pt idx="959">
                  <c:v>7492.1875</c:v>
                </c:pt>
                <c:pt idx="960">
                  <c:v>7500</c:v>
                </c:pt>
                <c:pt idx="961">
                  <c:v>7507.8125</c:v>
                </c:pt>
                <c:pt idx="962">
                  <c:v>7515.625</c:v>
                </c:pt>
                <c:pt idx="963">
                  <c:v>7523.4375</c:v>
                </c:pt>
                <c:pt idx="964">
                  <c:v>7531.25</c:v>
                </c:pt>
                <c:pt idx="965">
                  <c:v>7539.0625</c:v>
                </c:pt>
                <c:pt idx="966">
                  <c:v>7546.875</c:v>
                </c:pt>
                <c:pt idx="967">
                  <c:v>7554.6875</c:v>
                </c:pt>
                <c:pt idx="968">
                  <c:v>7562.5</c:v>
                </c:pt>
                <c:pt idx="969">
                  <c:v>7570.3125</c:v>
                </c:pt>
                <c:pt idx="970">
                  <c:v>7578.125</c:v>
                </c:pt>
                <c:pt idx="971">
                  <c:v>7585.9375</c:v>
                </c:pt>
                <c:pt idx="972">
                  <c:v>7593.75</c:v>
                </c:pt>
                <c:pt idx="973">
                  <c:v>7601.5625</c:v>
                </c:pt>
                <c:pt idx="974">
                  <c:v>7609.375</c:v>
                </c:pt>
                <c:pt idx="975">
                  <c:v>7617.1875</c:v>
                </c:pt>
                <c:pt idx="976">
                  <c:v>7625</c:v>
                </c:pt>
                <c:pt idx="977">
                  <c:v>7632.8125</c:v>
                </c:pt>
                <c:pt idx="978">
                  <c:v>7640.625</c:v>
                </c:pt>
                <c:pt idx="979">
                  <c:v>7648.4375</c:v>
                </c:pt>
                <c:pt idx="980">
                  <c:v>7656.25</c:v>
                </c:pt>
                <c:pt idx="981">
                  <c:v>7664.0625</c:v>
                </c:pt>
                <c:pt idx="982">
                  <c:v>7671.875</c:v>
                </c:pt>
                <c:pt idx="983">
                  <c:v>7679.6875</c:v>
                </c:pt>
                <c:pt idx="984">
                  <c:v>7687.5</c:v>
                </c:pt>
                <c:pt idx="985">
                  <c:v>7695.3125</c:v>
                </c:pt>
                <c:pt idx="986">
                  <c:v>7703.125</c:v>
                </c:pt>
                <c:pt idx="987">
                  <c:v>7710.9375</c:v>
                </c:pt>
                <c:pt idx="988">
                  <c:v>7718.75</c:v>
                </c:pt>
                <c:pt idx="989">
                  <c:v>7726.5625</c:v>
                </c:pt>
                <c:pt idx="990">
                  <c:v>7734.375</c:v>
                </c:pt>
                <c:pt idx="991">
                  <c:v>7742.1875</c:v>
                </c:pt>
                <c:pt idx="992">
                  <c:v>7750</c:v>
                </c:pt>
                <c:pt idx="993">
                  <c:v>7757.8125</c:v>
                </c:pt>
                <c:pt idx="994">
                  <c:v>7765.625</c:v>
                </c:pt>
                <c:pt idx="995">
                  <c:v>7773.4375</c:v>
                </c:pt>
                <c:pt idx="996">
                  <c:v>7781.25</c:v>
                </c:pt>
                <c:pt idx="997">
                  <c:v>7789.0625</c:v>
                </c:pt>
                <c:pt idx="998">
                  <c:v>7796.875</c:v>
                </c:pt>
                <c:pt idx="999">
                  <c:v>7804.6875</c:v>
                </c:pt>
                <c:pt idx="1000">
                  <c:v>7812.5</c:v>
                </c:pt>
                <c:pt idx="1001">
                  <c:v>7820.3125</c:v>
                </c:pt>
                <c:pt idx="1002">
                  <c:v>7828.125</c:v>
                </c:pt>
                <c:pt idx="1003">
                  <c:v>7835.9375</c:v>
                </c:pt>
                <c:pt idx="1004">
                  <c:v>7843.75</c:v>
                </c:pt>
                <c:pt idx="1005">
                  <c:v>7851.5625</c:v>
                </c:pt>
                <c:pt idx="1006">
                  <c:v>7859.375</c:v>
                </c:pt>
                <c:pt idx="1007">
                  <c:v>7867.1875</c:v>
                </c:pt>
                <c:pt idx="1008">
                  <c:v>7875</c:v>
                </c:pt>
                <c:pt idx="1009">
                  <c:v>7882.8125</c:v>
                </c:pt>
                <c:pt idx="1010">
                  <c:v>7890.625</c:v>
                </c:pt>
                <c:pt idx="1011">
                  <c:v>7898.4375</c:v>
                </c:pt>
                <c:pt idx="1012">
                  <c:v>7906.25</c:v>
                </c:pt>
                <c:pt idx="1013">
                  <c:v>7914.0625</c:v>
                </c:pt>
                <c:pt idx="1014">
                  <c:v>7921.875</c:v>
                </c:pt>
                <c:pt idx="1015">
                  <c:v>7929.6875</c:v>
                </c:pt>
                <c:pt idx="1016">
                  <c:v>7937.5</c:v>
                </c:pt>
                <c:pt idx="1017">
                  <c:v>7945.3125</c:v>
                </c:pt>
                <c:pt idx="1018">
                  <c:v>7953.125</c:v>
                </c:pt>
                <c:pt idx="1019">
                  <c:v>7960.9375</c:v>
                </c:pt>
                <c:pt idx="1020">
                  <c:v>7968.75</c:v>
                </c:pt>
                <c:pt idx="1021">
                  <c:v>7976.5625</c:v>
                </c:pt>
                <c:pt idx="1022">
                  <c:v>7984.375</c:v>
                </c:pt>
                <c:pt idx="1023">
                  <c:v>7992.1875</c:v>
                </c:pt>
              </c:numCache>
            </c:numRef>
          </c:cat>
          <c:val>
            <c:numRef>
              <c:f>Sheet2!$E$2:$E$1025</c:f>
              <c:numCache>
                <c:formatCode>General</c:formatCode>
                <c:ptCount val="1024"/>
                <c:pt idx="0">
                  <c:v>19.499145474176906</c:v>
                </c:pt>
                <c:pt idx="1">
                  <c:v>19.470314911650036</c:v>
                </c:pt>
                <c:pt idx="2">
                  <c:v>19.385007739977627</c:v>
                </c:pt>
                <c:pt idx="3">
                  <c:v>19.246623486658642</c:v>
                </c:pt>
                <c:pt idx="4">
                  <c:v>19.060355029162427</c:v>
                </c:pt>
                <c:pt idx="5">
                  <c:v>18.832603218733912</c:v>
                </c:pt>
                <c:pt idx="6">
                  <c:v>18.570354063462496</c:v>
                </c:pt>
                <c:pt idx="7">
                  <c:v>18.280625208042693</c:v>
                </c:pt>
                <c:pt idx="8">
                  <c:v>17.970044945345411</c:v>
                </c:pt>
                <c:pt idx="9">
                  <c:v>17.644581573091308</c:v>
                </c:pt>
                <c:pt idx="10">
                  <c:v>17.309408042865208</c:v>
                </c:pt>
                <c:pt idx="11">
                  <c:v>16.968870482169656</c:v>
                </c:pt>
                <c:pt idx="12">
                  <c:v>16.626526109934648</c:v>
                </c:pt>
                <c:pt idx="13">
                  <c:v>16.285220743450704</c:v>
                </c:pt>
                <c:pt idx="14">
                  <c:v>15.94718369057375</c:v>
                </c:pt>
                <c:pt idx="15">
                  <c:v>15.61412533579449</c:v>
                </c:pt>
                <c:pt idx="16">
                  <c:v>15.287328804732905</c:v>
                </c:pt>
                <c:pt idx="17">
                  <c:v>14.967731424072099</c:v>
                </c:pt>
                <c:pt idx="18">
                  <c:v>14.655994492828938</c:v>
                </c:pt>
                <c:pt idx="19">
                  <c:v>14.352561523010976</c:v>
                </c:pt>
                <c:pt idx="20">
                  <c:v>14.057705960641121</c:v>
                </c:pt>
                <c:pt idx="21">
                  <c:v>13.771569754051322</c:v>
                </c:pt>
                <c:pt idx="22">
                  <c:v>13.494194202760777</c:v>
                </c:pt>
                <c:pt idx="23">
                  <c:v>13.225544433457335</c:v>
                </c:pt>
                <c:pt idx="24">
                  <c:v>12.965528693506375</c:v>
                </c:pt>
                <c:pt idx="25">
                  <c:v>12.714013475487924</c:v>
                </c:pt>
                <c:pt idx="26">
                  <c:v>12.470835314401377</c:v>
                </c:pt>
                <c:pt idx="27">
                  <c:v>12.235809944609485</c:v>
                </c:pt>
                <c:pt idx="28">
                  <c:v>12.008739370735553</c:v>
                </c:pt>
                <c:pt idx="29">
                  <c:v>11.789417295782233</c:v>
                </c:pt>
                <c:pt idx="30">
                  <c:v>11.57763325887754</c:v>
                </c:pt>
                <c:pt idx="31">
                  <c:v>11.373175761622916</c:v>
                </c:pt>
                <c:pt idx="32">
                  <c:v>11.175834603229518</c:v>
                </c:pt>
                <c:pt idx="33">
                  <c:v>10.985402597865917</c:v>
                </c:pt>
                <c:pt idx="34">
                  <c:v>10.801676810613227</c:v>
                </c:pt>
                <c:pt idx="35">
                  <c:v>10.624459419193242</c:v>
                </c:pt>
                <c:pt idx="36">
                  <c:v>10.453558285606894</c:v>
                </c:pt>
                <c:pt idx="37">
                  <c:v>10.288787303699575</c:v>
                </c:pt>
                <c:pt idx="38">
                  <c:v>10.129966574420216</c:v>
                </c:pt>
                <c:pt idx="39">
                  <c:v>9.9769224493384634</c:v>
                </c:pt>
                <c:pt idx="40">
                  <c:v>9.8294874741766129</c:v>
                </c:pt>
                <c:pt idx="41">
                  <c:v>9.6875002571875548</c:v>
                </c:pt>
                <c:pt idx="42">
                  <c:v>9.5508052817626137</c:v>
                </c:pt>
                <c:pt idx="43">
                  <c:v>9.4192526783683039</c:v>
                </c:pt>
                <c:pt idx="44">
                  <c:v>9.2926979675393699</c:v>
                </c:pt>
                <c:pt idx="45">
                  <c:v>9.1710017830037707</c:v>
                </c:pt>
                <c:pt idx="46">
                  <c:v>9.0540295819292851</c:v>
                </c:pt>
                <c:pt idx="47">
                  <c:v>8.9416513476437114</c:v>
                </c:pt>
                <c:pt idx="48">
                  <c:v>8.8337412888947746</c:v>
                </c:pt>
                <c:pt idx="49">
                  <c:v>8.7301775387100449</c:v>
                </c:pt>
                <c:pt idx="50">
                  <c:v>8.6308418551326547</c:v>
                </c:pt>
                <c:pt idx="51">
                  <c:v>8.5356193254991179</c:v>
                </c:pt>
                <c:pt idx="52">
                  <c:v>8.4443980754564265</c:v>
                </c:pt>
                <c:pt idx="53">
                  <c:v>8.3570689835574896</c:v>
                </c:pt>
                <c:pt idx="54">
                  <c:v>8.2735254020049496</c:v>
                </c:pt>
                <c:pt idx="55">
                  <c:v>8.1936628839159003</c:v>
                </c:pt>
                <c:pt idx="56">
                  <c:v>8.1173789173401367</c:v>
                </c:pt>
                <c:pt idx="57">
                  <c:v>8.0445726661712005</c:v>
                </c:pt>
                <c:pt idx="58">
                  <c:v>7.975144718034322</c:v>
                </c:pt>
                <c:pt idx="59">
                  <c:v>7.9089968392113654</c:v>
                </c:pt>
                <c:pt idx="60">
                  <c:v>7.8460317366647772</c:v>
                </c:pt>
                <c:pt idx="61">
                  <c:v>7.7861528272462426</c:v>
                </c:pt>
                <c:pt idx="62">
                  <c:v>7.7292640142176516</c:v>
                </c:pt>
                <c:pt idx="63">
                  <c:v>7.6752694712694334</c:v>
                </c:pt>
                <c:pt idx="64">
                  <c:v>7.6240734342926375</c:v>
                </c:pt>
                <c:pt idx="65">
                  <c:v>7.5755800012434058</c:v>
                </c:pt>
                <c:pt idx="66">
                  <c:v>7.5296929405313211</c:v>
                </c:pt>
                <c:pt idx="67">
                  <c:v>7.4863155084642585</c:v>
                </c:pt>
                <c:pt idx="68">
                  <c:v>7.4453502763905384</c:v>
                </c:pt>
                <c:pt idx="69">
                  <c:v>7.4066989682931741</c:v>
                </c:pt>
                <c:pt idx="70">
                  <c:v>7.3702623097090649</c:v>
                </c:pt>
                <c:pt idx="71">
                  <c:v>7.3359398889662133</c:v>
                </c:pt>
                <c:pt idx="72">
                  <c:v>7.3036300318528591</c:v>
                </c:pt>
                <c:pt idx="73">
                  <c:v>7.273229690951208</c:v>
                </c:pt>
                <c:pt idx="74">
                  <c:v>7.2446343509826514</c:v>
                </c:pt>
                <c:pt idx="75">
                  <c:v>7.2177379516182993</c:v>
                </c:pt>
                <c:pt idx="76">
                  <c:v>7.1924328293045603</c:v>
                </c:pt>
                <c:pt idx="77">
                  <c:v>7.1686096797349075</c:v>
                </c:pt>
                <c:pt idx="78">
                  <c:v>7.146157542661685</c:v>
                </c:pt>
                <c:pt idx="79">
                  <c:v>7.1249638107813151</c:v>
                </c:pt>
                <c:pt idx="80">
                  <c:v>7.1049142644374141</c:v>
                </c:pt>
                <c:pt idx="81">
                  <c:v>7.0858931338651354</c:v>
                </c:pt>
                <c:pt idx="82">
                  <c:v>7.067783190639771</c:v>
                </c:pt>
                <c:pt idx="83">
                  <c:v>7.0504658698898837</c:v>
                </c:pt>
                <c:pt idx="84">
                  <c:v>7.0338214246839303</c:v>
                </c:pt>
                <c:pt idx="85">
                  <c:v>7.0177291137956175</c:v>
                </c:pt>
                <c:pt idx="86">
                  <c:v>7.0020674237935072</c:v>
                </c:pt>
                <c:pt idx="87">
                  <c:v>6.9867143260815734</c:v>
                </c:pt>
                <c:pt idx="88">
                  <c:v>6.9715475691385578</c:v>
                </c:pt>
                <c:pt idx="89">
                  <c:v>6.9564450057649925</c:v>
                </c:pt>
                <c:pt idx="90">
                  <c:v>6.9412849546500439</c:v>
                </c:pt>
                <c:pt idx="91">
                  <c:v>6.9259465950199388</c:v>
                </c:pt>
                <c:pt idx="92">
                  <c:v>6.9103103925327103</c:v>
                </c:pt>
                <c:pt idx="93">
                  <c:v>6.8942585539496193</c:v>
                </c:pt>
                <c:pt idx="94">
                  <c:v>6.8776755074535671</c:v>
                </c:pt>
                <c:pt idx="95">
                  <c:v>6.8604484048144982</c:v>
                </c:pt>
                <c:pt idx="96">
                  <c:v>6.8424676409371035</c:v>
                </c:pt>
                <c:pt idx="97">
                  <c:v>6.8236273856875371</c:v>
                </c:pt>
                <c:pt idx="98">
                  <c:v>6.8038261223026542</c:v>
                </c:pt>
                <c:pt idx="99">
                  <c:v>6.7829671861601515</c:v>
                </c:pt>
                <c:pt idx="100">
                  <c:v>6.7609592972521178</c:v>
                </c:pt>
                <c:pt idx="101">
                  <c:v>6.737717079378422</c:v>
                </c:pt>
                <c:pt idx="102">
                  <c:v>6.7131615588800839</c:v>
                </c:pt>
                <c:pt idx="103">
                  <c:v>6.6872206356811432</c:v>
                </c:pt>
                <c:pt idx="104">
                  <c:v>6.6598295195140276</c:v>
                </c:pt>
                <c:pt idx="105">
                  <c:v>6.630931124474766</c:v>
                </c:pt>
                <c:pt idx="106">
                  <c:v>6.6004764154929463</c:v>
                </c:pt>
                <c:pt idx="107">
                  <c:v>6.5684247009033481</c:v>
                </c:pt>
                <c:pt idx="108">
                  <c:v>6.534743866061282</c:v>
                </c:pt>
                <c:pt idx="109">
                  <c:v>6.4994105438356931</c:v>
                </c:pt>
                <c:pt idx="110">
                  <c:v>6.4624102188219172</c:v>
                </c:pt>
                <c:pt idx="111">
                  <c:v>6.4237372632115441</c:v>
                </c:pt>
                <c:pt idx="112">
                  <c:v>6.3833949034116069</c:v>
                </c:pt>
                <c:pt idx="113">
                  <c:v>6.3413951176841277</c:v>
                </c:pt>
                <c:pt idx="114">
                  <c:v>6.2977584662475872</c:v>
                </c:pt>
                <c:pt idx="115">
                  <c:v>6.2525138564092577</c:v>
                </c:pt>
                <c:pt idx="116">
                  <c:v>6.2056982463499786</c:v>
                </c:pt>
                <c:pt idx="117">
                  <c:v>6.1573562921325333</c:v>
                </c:pt>
                <c:pt idx="118">
                  <c:v>6.1075399433265618</c:v>
                </c:pt>
                <c:pt idx="119">
                  <c:v>6.0563079933183683</c:v>
                </c:pt>
                <c:pt idx="120">
                  <c:v>6.0037255908898999</c:v>
                </c:pt>
                <c:pt idx="121">
                  <c:v>5.9498637200006517</c:v>
                </c:pt>
                <c:pt idx="122">
                  <c:v>5.8947986548887696</c:v>
                </c:pt>
                <c:pt idx="123">
                  <c:v>5.8386113976279175</c:v>
                </c:pt>
                <c:pt idx="124">
                  <c:v>5.7813871051448142</c:v>
                </c:pt>
                <c:pt idx="125">
                  <c:v>5.7232145124330938</c:v>
                </c:pt>
                <c:pt idx="126">
                  <c:v>5.6641853583100481</c:v>
                </c:pt>
                <c:pt idx="127">
                  <c:v>5.6043938195741516</c:v>
                </c:pt>
                <c:pt idx="128">
                  <c:v>5.5439359588538029</c:v>
                </c:pt>
                <c:pt idx="129">
                  <c:v>5.4829091908144179</c:v>
                </c:pt>
                <c:pt idx="130">
                  <c:v>5.421411770731317</c:v>
                </c:pt>
                <c:pt idx="131">
                  <c:v>5.359542308761541</c:v>
                </c:pt>
                <c:pt idx="132">
                  <c:v>5.2973993125753953</c:v>
                </c:pt>
                <c:pt idx="133">
                  <c:v>5.2350807603547302</c:v>
                </c:pt>
                <c:pt idx="134">
                  <c:v>5.1726837055429566</c:v>
                </c:pt>
                <c:pt idx="135">
                  <c:v>5.1103039141516282</c:v>
                </c:pt>
                <c:pt idx="136">
                  <c:v>5.0480355348989336</c:v>
                </c:pt>
                <c:pt idx="137">
                  <c:v>4.9859708019812112</c:v>
                </c:pt>
                <c:pt idx="138">
                  <c:v>4.9241997698634705</c:v>
                </c:pt>
                <c:pt idx="139">
                  <c:v>4.862810079119634</c:v>
                </c:pt>
                <c:pt idx="140">
                  <c:v>4.8018867520570501</c:v>
                </c:pt>
                <c:pt idx="141">
                  <c:v>4.7415120166211997</c:v>
                </c:pt>
                <c:pt idx="142">
                  <c:v>4.6817651568914265</c:v>
                </c:pt>
                <c:pt idx="143">
                  <c:v>4.6227223883436448</c:v>
                </c:pt>
                <c:pt idx="144">
                  <c:v>4.5644567559659741</c:v>
                </c:pt>
                <c:pt idx="145">
                  <c:v>4.5070380532640595</c:v>
                </c:pt>
                <c:pt idx="146">
                  <c:v>4.4505327601780262</c:v>
                </c:pt>
                <c:pt idx="147">
                  <c:v>4.395003997949221</c:v>
                </c:pt>
                <c:pt idx="148">
                  <c:v>4.3405114990155704</c:v>
                </c:pt>
                <c:pt idx="149">
                  <c:v>4.2871115900763579</c:v>
                </c:pt>
                <c:pt idx="150">
                  <c:v>4.2348571865452875</c:v>
                </c:pt>
                <c:pt idx="151">
                  <c:v>4.1837977967015512</c:v>
                </c:pt>
                <c:pt idx="152">
                  <c:v>4.1339795339489287</c:v>
                </c:pt>
                <c:pt idx="153">
                  <c:v>4.085445135699155</c:v>
                </c:pt>
                <c:pt idx="154">
                  <c:v>4.0382339875063646</c:v>
                </c:pt>
                <c:pt idx="155">
                  <c:v>3.9923821511912339</c:v>
                </c:pt>
                <c:pt idx="156">
                  <c:v>3.94792239580564</c:v>
                </c:pt>
                <c:pt idx="157">
                  <c:v>3.9048842303992171</c:v>
                </c:pt>
                <c:pt idx="158">
                  <c:v>3.8632939376576307</c:v>
                </c:pt>
                <c:pt idx="159">
                  <c:v>3.8231746075873851</c:v>
                </c:pt>
                <c:pt idx="160">
                  <c:v>3.7845461705238188</c:v>
                </c:pt>
                <c:pt idx="161">
                  <c:v>3.7474254288363147</c:v>
                </c:pt>
                <c:pt idx="162">
                  <c:v>3.711826086798621</c:v>
                </c:pt>
                <c:pt idx="163">
                  <c:v>3.6777587781819294</c:v>
                </c:pt>
                <c:pt idx="164">
                  <c:v>3.6452310912142218</c:v>
                </c:pt>
                <c:pt idx="165">
                  <c:v>3.6142475906322162</c:v>
                </c:pt>
                <c:pt idx="166">
                  <c:v>3.5848098366315737</c:v>
                </c:pt>
                <c:pt idx="167">
                  <c:v>3.5569164005979332</c:v>
                </c:pt>
                <c:pt idx="168">
                  <c:v>3.5305628775762141</c:v>
                </c:pt>
                <c:pt idx="169">
                  <c:v>3.5057418955083901</c:v>
                </c:pt>
                <c:pt idx="170">
                  <c:v>3.4824431213419356</c:v>
                </c:pt>
                <c:pt idx="171">
                  <c:v>3.4606532641821892</c:v>
                </c:pt>
                <c:pt idx="172">
                  <c:v>3.440356075732665</c:v>
                </c:pt>
                <c:pt idx="173">
                  <c:v>3.4215323483383644</c:v>
                </c:pt>
                <c:pt idx="174">
                  <c:v>3.4041599110184988</c:v>
                </c:pt>
                <c:pt idx="175">
                  <c:v>3.3882136239472489</c:v>
                </c:pt>
                <c:pt idx="176">
                  <c:v>3.3736653719144059</c:v>
                </c:pt>
                <c:pt idx="177">
                  <c:v>3.3604840573717043</c:v>
                </c:pt>
                <c:pt idx="178">
                  <c:v>3.3486355937460925</c:v>
                </c:pt>
                <c:pt idx="179">
                  <c:v>3.338082899776885</c:v>
                </c:pt>
                <c:pt idx="180">
                  <c:v>3.3287858957103795</c:v>
                </c:pt>
                <c:pt idx="181">
                  <c:v>3.3207015022618185</c:v>
                </c:pt>
                <c:pt idx="182">
                  <c:v>3.3137836433303489</c:v>
                </c:pt>
                <c:pt idx="183">
                  <c:v>3.3079832535264342</c:v>
                </c:pt>
                <c:pt idx="184">
                  <c:v>3.3032482916426376</c:v>
                </c:pt>
                <c:pt idx="185">
                  <c:v>3.2995237612653545</c:v>
                </c:pt>
                <c:pt idx="186">
                  <c:v>3.2967517397864201</c:v>
                </c:pt>
                <c:pt idx="187">
                  <c:v>3.2948714171267586</c:v>
                </c:pt>
                <c:pt idx="188">
                  <c:v>3.2938191455277388</c:v>
                </c:pt>
                <c:pt idx="189">
                  <c:v>3.2935285017970486</c:v>
                </c:pt>
                <c:pt idx="190">
                  <c:v>3.2939303634121546</c:v>
                </c:pt>
                <c:pt idx="191">
                  <c:v>3.2949529998830074</c:v>
                </c:pt>
                <c:pt idx="192">
                  <c:v>3.2965221807534837</c:v>
                </c:pt>
                <c:pt idx="193">
                  <c:v>3.2985613015754511</c:v>
                </c:pt>
                <c:pt idx="194">
                  <c:v>3.3009915291168874</c:v>
                </c:pt>
                <c:pt idx="195">
                  <c:v>3.3037319669637855</c:v>
                </c:pt>
                <c:pt idx="196">
                  <c:v>3.3066998425413994</c:v>
                </c:pt>
                <c:pt idx="197">
                  <c:v>3.3098107164121608</c:v>
                </c:pt>
                <c:pt idx="198">
                  <c:v>3.3129787145028047</c:v>
                </c:pt>
                <c:pt idx="199">
                  <c:v>3.3161167836714149</c:v>
                </c:pt>
                <c:pt idx="200">
                  <c:v>3.3191369707456193</c:v>
                </c:pt>
                <c:pt idx="201">
                  <c:v>3.3219507248469009</c:v>
                </c:pt>
                <c:pt idx="202">
                  <c:v>3.3244692224649066</c:v>
                </c:pt>
                <c:pt idx="203">
                  <c:v>3.3266037143630034</c:v>
                </c:pt>
                <c:pt idx="204">
                  <c:v>3.3282658929865558</c:v>
                </c:pt>
                <c:pt idx="205">
                  <c:v>3.3293682786150498</c:v>
                </c:pt>
                <c:pt idx="206">
                  <c:v>3.3298246220554626</c:v>
                </c:pt>
                <c:pt idx="207">
                  <c:v>3.3295503212267037</c:v>
                </c:pt>
                <c:pt idx="208">
                  <c:v>3.3284628485433174</c:v>
                </c:pt>
                <c:pt idx="209">
                  <c:v>3.3264821855835129</c:v>
                </c:pt>
                <c:pt idx="210">
                  <c:v>3.3235312611329548</c:v>
                </c:pt>
                <c:pt idx="211">
                  <c:v>3.31953638834608</c:v>
                </c:pt>
                <c:pt idx="212">
                  <c:v>3.3144276964722592</c:v>
                </c:pt>
                <c:pt idx="213">
                  <c:v>3.3081395523688704</c:v>
                </c:pt>
                <c:pt idx="214">
                  <c:v>3.3006109668773642</c:v>
                </c:pt>
                <c:pt idx="215">
                  <c:v>3.2917859810826542</c:v>
                </c:pt>
                <c:pt idx="216">
                  <c:v>3.2816140275177941</c:v>
                </c:pt>
                <c:pt idx="217">
                  <c:v>3.2700502615201774</c:v>
                </c:pt>
                <c:pt idx="218">
                  <c:v>3.2570558581950912</c:v>
                </c:pt>
                <c:pt idx="219">
                  <c:v>3.242598270795527</c:v>
                </c:pt>
                <c:pt idx="220">
                  <c:v>3.2266514467798215</c:v>
                </c:pt>
                <c:pt idx="221">
                  <c:v>3.2091959983525076</c:v>
                </c:pt>
                <c:pt idx="222">
                  <c:v>3.1902193249174409</c:v>
                </c:pt>
                <c:pt idx="223">
                  <c:v>3.1697156855615196</c:v>
                </c:pt>
                <c:pt idx="224">
                  <c:v>3.1476862204250637</c:v>
                </c:pt>
                <c:pt idx="225">
                  <c:v>3.1241389205826557</c:v>
                </c:pt>
                <c:pt idx="226">
                  <c:v>3.0990885468356399</c:v>
                </c:pt>
                <c:pt idx="227">
                  <c:v>3.0725564985844356</c:v>
                </c:pt>
                <c:pt idx="228">
                  <c:v>3.0445706346853991</c:v>
                </c:pt>
                <c:pt idx="229">
                  <c:v>3.0151650488840493</c:v>
                </c:pt>
                <c:pt idx="230">
                  <c:v>2.9843798030379993</c:v>
                </c:pt>
                <c:pt idx="231">
                  <c:v>2.952260621883664</c:v>
                </c:pt>
                <c:pt idx="232">
                  <c:v>2.9188585535503915</c:v>
                </c:pt>
                <c:pt idx="233">
                  <c:v>2.8842296003756989</c:v>
                </c:pt>
                <c:pt idx="234">
                  <c:v>2.8484343248212141</c:v>
                </c:pt>
                <c:pt idx="235">
                  <c:v>2.8115374354303868</c:v>
                </c:pt>
                <c:pt idx="236">
                  <c:v>2.7736073578076041</c:v>
                </c:pt>
                <c:pt idx="237">
                  <c:v>2.734715795539902</c:v>
                </c:pt>
                <c:pt idx="238">
                  <c:v>2.6949372858347767</c:v>
                </c:pt>
                <c:pt idx="239">
                  <c:v>2.6543487544201816</c:v>
                </c:pt>
                <c:pt idx="240">
                  <c:v>2.6130290739580198</c:v>
                </c:pt>
                <c:pt idx="241">
                  <c:v>2.5710586298718443</c:v>
                </c:pt>
                <c:pt idx="242">
                  <c:v>2.5285188970965655</c:v>
                </c:pt>
                <c:pt idx="243">
                  <c:v>2.485492030835474</c:v>
                </c:pt>
                <c:pt idx="244">
                  <c:v>2.4420604739700482</c:v>
                </c:pt>
                <c:pt idx="245">
                  <c:v>2.398306583322539</c:v>
                </c:pt>
                <c:pt idx="246">
                  <c:v>2.3543122765304343</c:v>
                </c:pt>
                <c:pt idx="247">
                  <c:v>2.310158700864819</c:v>
                </c:pt>
                <c:pt idx="248">
                  <c:v>2.265925924918923</c:v>
                </c:pt>
                <c:pt idx="249">
                  <c:v>2.2216926537146531</c:v>
                </c:pt>
                <c:pt idx="250">
                  <c:v>2.1775359674287684</c:v>
                </c:pt>
                <c:pt idx="251">
                  <c:v>2.1335310836292702</c:v>
                </c:pt>
                <c:pt idx="252">
                  <c:v>2.0897511426387516</c:v>
                </c:pt>
                <c:pt idx="253">
                  <c:v>2.0462670154054869</c:v>
                </c:pt>
                <c:pt idx="254">
                  <c:v>2.0031471330648558</c:v>
                </c:pt>
                <c:pt idx="255">
                  <c:v>1.9604573372119491</c:v>
                </c:pt>
                <c:pt idx="256">
                  <c:v>1.9182607497792459</c:v>
                </c:pt>
                <c:pt idx="257">
                  <c:v>1.8766176613189374</c:v>
                </c:pt>
                <c:pt idx="258">
                  <c:v>1.8355854364249613</c:v>
                </c:pt>
                <c:pt idx="259">
                  <c:v>1.7952184349920985</c:v>
                </c:pt>
                <c:pt idx="260">
                  <c:v>1.7555679479963138</c:v>
                </c:pt>
                <c:pt idx="261">
                  <c:v>1.7166821464876874</c:v>
                </c:pt>
                <c:pt idx="262">
                  <c:v>1.6786060425132563</c:v>
                </c:pt>
                <c:pt idx="263">
                  <c:v>1.641381460727799</c:v>
                </c:pt>
                <c:pt idx="264">
                  <c:v>1.6050470195043973</c:v>
                </c:pt>
                <c:pt idx="265">
                  <c:v>1.5696381204205245</c:v>
                </c:pt>
                <c:pt idx="266">
                  <c:v>1.5351869450673994</c:v>
                </c:pt>
                <c:pt idx="267">
                  <c:v>1.5017224582087838</c:v>
                </c:pt>
                <c:pt idx="268">
                  <c:v>1.4692704163978678</c:v>
                </c:pt>
                <c:pt idx="269">
                  <c:v>1.4378533812469063</c:v>
                </c:pt>
                <c:pt idx="270">
                  <c:v>1.4074907366315998</c:v>
                </c:pt>
                <c:pt idx="271">
                  <c:v>1.3781987092005772</c:v>
                </c:pt>
                <c:pt idx="272">
                  <c:v>1.3499903916483269</c:v>
                </c:pt>
                <c:pt idx="273">
                  <c:v>1.3228757682974144</c:v>
                </c:pt>
                <c:pt idx="274">
                  <c:v>1.2968617426214819</c:v>
                </c:pt>
                <c:pt idx="275">
                  <c:v>1.2719521664248363</c:v>
                </c:pt>
                <c:pt idx="276">
                  <c:v>1.2481478704761344</c:v>
                </c:pt>
                <c:pt idx="277">
                  <c:v>1.2254466964733794</c:v>
                </c:pt>
                <c:pt idx="278">
                  <c:v>1.2038435302940484</c:v>
                </c:pt>
                <c:pt idx="279">
                  <c:v>1.1833303365583319</c:v>
                </c:pt>
                <c:pt idx="280">
                  <c:v>1.1638961946043926</c:v>
                </c:pt>
                <c:pt idx="281">
                  <c:v>1.1455273360424381</c:v>
                </c:pt>
                <c:pt idx="282">
                  <c:v>1.1282071841187951</c:v>
                </c:pt>
                <c:pt idx="283">
                  <c:v>1.1119163951822222</c:v>
                </c:pt>
                <c:pt idx="284">
                  <c:v>1.0966329026017301</c:v>
                </c:pt>
                <c:pt idx="285">
                  <c:v>1.0823319635381499</c:v>
                </c:pt>
                <c:pt idx="286">
                  <c:v>1.068986209020192</c:v>
                </c:pt>
                <c:pt idx="287">
                  <c:v>1.0565656978192093</c:v>
                </c:pt>
                <c:pt idx="288">
                  <c:v>1.0450379746550582</c:v>
                </c:pt>
                <c:pt idx="289">
                  <c:v>1.0343681332973367</c:v>
                </c:pt>
                <c:pt idx="290">
                  <c:v>1.0245188851517031</c:v>
                </c:pt>
                <c:pt idx="291">
                  <c:v>1.0154506339389455</c:v>
                </c:pt>
                <c:pt idx="292">
                  <c:v>1.0071215570840399</c:v>
                </c:pt>
                <c:pt idx="293">
                  <c:v>0.9994876944333847</c:v>
                </c:pt>
                <c:pt idx="294">
                  <c:v>0.99250304490903096</c:v>
                </c:pt>
                <c:pt idx="295">
                  <c:v>0.9861196716889854</c:v>
                </c:pt>
                <c:pt idx="296">
                  <c:v>0.98028781647124119</c:v>
                </c:pt>
                <c:pt idx="297">
                  <c:v>0.97495602333533316</c:v>
                </c:pt>
                <c:pt idx="298">
                  <c:v>0.97007127265841608</c:v>
                </c:pt>
                <c:pt idx="299">
                  <c:v>0.96557912547237879</c:v>
                </c:pt>
                <c:pt idx="300">
                  <c:v>0.9614238785639484</c:v>
                </c:pt>
                <c:pt idx="301">
                  <c:v>0.95754873052080747</c:v>
                </c:pt>
                <c:pt idx="302">
                  <c:v>0.9538959588136352</c:v>
                </c:pt>
                <c:pt idx="303">
                  <c:v>0.95040710787693394</c:v>
                </c:pt>
                <c:pt idx="304">
                  <c:v>0.94702318801103602</c:v>
                </c:pt>
                <c:pt idx="305">
                  <c:v>0.94368488477499657</c:v>
                </c:pt>
                <c:pt idx="306">
                  <c:v>0.94033277837665574</c:v>
                </c:pt>
                <c:pt idx="307">
                  <c:v>0.93690757239361422</c:v>
                </c:pt>
                <c:pt idx="308">
                  <c:v>0.93335033097962639</c:v>
                </c:pt>
                <c:pt idx="309">
                  <c:v>0.92960272352790918</c:v>
                </c:pt>
                <c:pt idx="310">
                  <c:v>0.92560727557876432</c:v>
                </c:pt>
                <c:pt idx="311">
                  <c:v>0.92130762457773208</c:v>
                </c:pt>
                <c:pt idx="312">
                  <c:v>0.91664877891574503</c:v>
                </c:pt>
                <c:pt idx="313">
                  <c:v>0.91157737851857334</c:v>
                </c:pt>
                <c:pt idx="314">
                  <c:v>0.90604195510358543</c:v>
                </c:pt>
                <c:pt idx="315">
                  <c:v>0.89999319009162859</c:v>
                </c:pt>
                <c:pt idx="316">
                  <c:v>0.89338416805488818</c:v>
                </c:pt>
                <c:pt idx="317">
                  <c:v>0.88617062350174458</c:v>
                </c:pt>
                <c:pt idx="318">
                  <c:v>0.87831117875073361</c:v>
                </c:pt>
                <c:pt idx="319">
                  <c:v>0.86976757063041577</c:v>
                </c:pt>
                <c:pt idx="320">
                  <c:v>0.8605048637629602</c:v>
                </c:pt>
                <c:pt idx="321">
                  <c:v>0.85049164824792955</c:v>
                </c:pt>
                <c:pt idx="322">
                  <c:v>0.83970021966004516</c:v>
                </c:pt>
                <c:pt idx="323">
                  <c:v>0.82810673941010959</c:v>
                </c:pt>
                <c:pt idx="324">
                  <c:v>0.8156913736905973</c:v>
                </c:pt>
                <c:pt idx="325">
                  <c:v>0.80243840943464129</c:v>
                </c:pt>
                <c:pt idx="326">
                  <c:v>0.78833634595531032</c:v>
                </c:pt>
                <c:pt idx="327">
                  <c:v>0.773377961197666</c:v>
                </c:pt>
                <c:pt idx="328">
                  <c:v>0.75756035182375403</c:v>
                </c:pt>
                <c:pt idx="329">
                  <c:v>0.74088494665415794</c:v>
                </c:pt>
                <c:pt idx="330">
                  <c:v>0.72335749330405219</c:v>
                </c:pt>
                <c:pt idx="331">
                  <c:v>0.70498801816872836</c:v>
                </c:pt>
                <c:pt idx="332">
                  <c:v>0.68579076022782892</c:v>
                </c:pt>
                <c:pt idx="333">
                  <c:v>0.66578407944180784</c:v>
                </c:pt>
                <c:pt idx="334">
                  <c:v>0.64499034080240281</c:v>
                </c:pt>
                <c:pt idx="335">
                  <c:v>0.62343577536533101</c:v>
                </c:pt>
                <c:pt idx="336">
                  <c:v>0.60115031983288714</c:v>
                </c:pt>
                <c:pt idx="337">
                  <c:v>0.57816743646238788</c:v>
                </c:pt>
                <c:pt idx="338">
                  <c:v>0.55452391525034128</c:v>
                </c:pt>
                <c:pt idx="339">
                  <c:v>0.53025966047898299</c:v>
                </c:pt>
                <c:pt idx="340">
                  <c:v>0.50541746381061847</c:v>
                </c:pt>
                <c:pt idx="341">
                  <c:v>0.48004276617567909</c:v>
                </c:pt>
                <c:pt idx="342">
                  <c:v>0.45418341072269575</c:v>
                </c:pt>
                <c:pt idx="343">
                  <c:v>0.42788938908489693</c:v>
                </c:pt>
                <c:pt idx="344">
                  <c:v>0.40121258317059172</c:v>
                </c:pt>
                <c:pt idx="345">
                  <c:v>0.37420650460610927</c:v>
                </c:pt>
                <c:pt idx="346">
                  <c:v>0.34692603385460696</c:v>
                </c:pt>
                <c:pt idx="347">
                  <c:v>0.31942716090495538</c:v>
                </c:pt>
                <c:pt idx="348">
                  <c:v>0.29176672927694486</c:v>
                </c:pt>
                <c:pt idx="349">
                  <c:v>0.26400218492592503</c:v>
                </c:pt>
                <c:pt idx="350">
                  <c:v>0.23619133145638593</c:v>
                </c:pt>
                <c:pt idx="351">
                  <c:v>0.20839209287346283</c:v>
                </c:pt>
                <c:pt idx="352">
                  <c:v>0.18066228491851691</c:v>
                </c:pt>
                <c:pt idx="353">
                  <c:v>0.15305939585242434</c:v>
                </c:pt>
                <c:pt idx="354">
                  <c:v>0.1256403773718755</c:v>
                </c:pt>
                <c:pt idx="355">
                  <c:v>9.8461446172276201E-2</c:v>
                </c:pt>
                <c:pt idx="356">
                  <c:v>7.1577896508007263E-2</c:v>
                </c:pt>
                <c:pt idx="357">
                  <c:v>4.5043923948903108E-2</c:v>
                </c:pt>
                <c:pt idx="358">
                  <c:v>1.8912460392110926E-2</c:v>
                </c:pt>
                <c:pt idx="359">
                  <c:v>-6.7649797377908605E-3</c:v>
                </c:pt>
                <c:pt idx="360">
                  <c:v>-3.1938442280008028E-2</c:v>
                </c:pt>
                <c:pt idx="361">
                  <c:v>-5.655966539762302E-2</c:v>
                </c:pt>
                <c:pt idx="362">
                  <c:v>-8.058220126795973E-2</c:v>
                </c:pt>
                <c:pt idx="363">
                  <c:v>-0.10396152783420715</c:v>
                </c:pt>
                <c:pt idx="364">
                  <c:v>-0.12665515110530473</c:v>
                </c:pt>
                <c:pt idx="365">
                  <c:v>-0.14862269853397347</c:v>
                </c:pt>
                <c:pt idx="366">
                  <c:v>-0.16982600403346909</c:v>
                </c:pt>
                <c:pt idx="367">
                  <c:v>-0.19022918521259002</c:v>
                </c:pt>
                <c:pt idx="368">
                  <c:v>-0.20979871341700099</c:v>
                </c:pt>
                <c:pt idx="369">
                  <c:v>-0.22850347716349692</c:v>
                </c:pt>
                <c:pt idx="370">
                  <c:v>-0.24631483954370775</c:v>
                </c:pt>
                <c:pt idx="371">
                  <c:v>-0.26320669015546372</c:v>
                </c:pt>
                <c:pt idx="372">
                  <c:v>-0.27915549209465518</c:v>
                </c:pt>
                <c:pt idx="373">
                  <c:v>-0.29414032450865496</c:v>
                </c:pt>
                <c:pt idx="374">
                  <c:v>-0.30814292117491182</c:v>
                </c:pt>
                <c:pt idx="375">
                  <c:v>-0.32114770552576599</c:v>
                </c:pt>
                <c:pt idx="376">
                  <c:v>-0.33314182249375296</c:v>
                </c:pt>
                <c:pt idx="377">
                  <c:v>-0.3441151675007848</c:v>
                </c:pt>
                <c:pt idx="378">
                  <c:v>-0.35406041286041401</c:v>
                </c:pt>
                <c:pt idx="379">
                  <c:v>-0.36297303180515028</c:v>
                </c:pt>
                <c:pt idx="380">
                  <c:v>-0.37085132029095513</c:v>
                </c:pt>
                <c:pt idx="381">
                  <c:v>-0.37769641666891507</c:v>
                </c:pt>
                <c:pt idx="382">
                  <c:v>-0.38351231924990348</c:v>
                </c:pt>
                <c:pt idx="383">
                  <c:v>-0.38830590172217949</c:v>
                </c:pt>
                <c:pt idx="384">
                  <c:v>-0.39208692631475944</c:v>
                </c:pt>
                <c:pt idx="385">
                  <c:v>-0.39486805453084134</c:v>
                </c:pt>
                <c:pt idx="386">
                  <c:v>-0.39666485520663364</c:v>
                </c:pt>
                <c:pt idx="387">
                  <c:v>-0.39749580958139402</c:v>
                </c:pt>
                <c:pt idx="388">
                  <c:v>-0.39738231299492299</c:v>
                </c:pt>
                <c:pt idx="389">
                  <c:v>-0.3963486727600552</c:v>
                </c:pt>
                <c:pt idx="390">
                  <c:v>-0.39442210168973341</c:v>
                </c:pt>
                <c:pt idx="391">
                  <c:v>-0.39163270669249406</c:v>
                </c:pt>
                <c:pt idx="392">
                  <c:v>-0.38801347178679679</c:v>
                </c:pt>
                <c:pt idx="393">
                  <c:v>-0.38360023482496591</c:v>
                </c:pt>
                <c:pt idx="394">
                  <c:v>-0.37843165716251653</c:v>
                </c:pt>
                <c:pt idx="395">
                  <c:v>-0.3725491854592336</c:v>
                </c:pt>
                <c:pt idx="396">
                  <c:v>-0.36599700475650521</c:v>
                </c:pt>
                <c:pt idx="397">
                  <c:v>-0.35882198194182158</c:v>
                </c:pt>
                <c:pt idx="398">
                  <c:v>-0.35107359868823895</c:v>
                </c:pt>
                <c:pt idx="399">
                  <c:v>-0.34280387294532488</c:v>
                </c:pt>
                <c:pt idx="400">
                  <c:v>-0.33406726806057613</c:v>
                </c:pt>
                <c:pt idx="401">
                  <c:v>-0.32492058862819939</c:v>
                </c:pt>
                <c:pt idx="402">
                  <c:v>-0.31542286219767102</c:v>
                </c:pt>
                <c:pt idx="403">
                  <c:v>-0.30563520602885696</c:v>
                </c:pt>
                <c:pt idx="404">
                  <c:v>-0.29562067815599241</c:v>
                </c:pt>
                <c:pt idx="405">
                  <c:v>-0.2854441121204514</c:v>
                </c:pt>
                <c:pt idx="406">
                  <c:v>-0.27517193485362357</c:v>
                </c:pt>
                <c:pt idx="407">
                  <c:v>-0.26487196733691498</c:v>
                </c:pt>
                <c:pt idx="408">
                  <c:v>-0.25461320783659092</c:v>
                </c:pt>
                <c:pt idx="409">
                  <c:v>-0.24446559770671086</c:v>
                </c:pt>
                <c:pt idx="410">
                  <c:v>-0.23449976997289229</c:v>
                </c:pt>
                <c:pt idx="411">
                  <c:v>-0.22478678115198883</c:v>
                </c:pt>
                <c:pt idx="412">
                  <c:v>-0.2153978270252378</c:v>
                </c:pt>
                <c:pt idx="413">
                  <c:v>-0.20640394336251972</c:v>
                </c:pt>
                <c:pt idx="414">
                  <c:v>-0.19787569288855472</c:v>
                </c:pt>
                <c:pt idx="415">
                  <c:v>-0.18988284008375753</c:v>
                </c:pt>
                <c:pt idx="416">
                  <c:v>-0.18249401571692575</c:v>
                </c:pt>
                <c:pt idx="417">
                  <c:v>-0.17577637330788148</c:v>
                </c:pt>
                <c:pt idx="418">
                  <c:v>-0.16979524000812585</c:v>
                </c:pt>
                <c:pt idx="419">
                  <c:v>-0.16461376465895367</c:v>
                </c:pt>
                <c:pt idx="420">
                  <c:v>-0.16029256603133371</c:v>
                </c:pt>
                <c:pt idx="421">
                  <c:v>-0.1568893844621076</c:v>
                </c:pt>
                <c:pt idx="422">
                  <c:v>-0.15445874026874881</c:v>
                </c:pt>
                <c:pt idx="423">
                  <c:v>-0.15305160244312277</c:v>
                </c:pt>
                <c:pt idx="424">
                  <c:v>-0.15271507118595931</c:v>
                </c:pt>
                <c:pt idx="425">
                  <c:v>-0.15349207784416144</c:v>
                </c:pt>
                <c:pt idx="426">
                  <c:v>-0.15542110574695833</c:v>
                </c:pt>
                <c:pt idx="427">
                  <c:v>-0.15853593530362142</c:v>
                </c:pt>
                <c:pt idx="428">
                  <c:v>-0.16286541652310188</c:v>
                </c:pt>
                <c:pt idx="429">
                  <c:v>-0.1684332718476223</c:v>
                </c:pt>
                <c:pt idx="430">
                  <c:v>-0.17525793186011546</c:v>
                </c:pt>
                <c:pt idx="431">
                  <c:v>-0.18335240603660824</c:v>
                </c:pt>
                <c:pt idx="432">
                  <c:v>-0.1927241902757765</c:v>
                </c:pt>
                <c:pt idx="433">
                  <c:v>-0.20337521245901119</c:v>
                </c:pt>
                <c:pt idx="434">
                  <c:v>-0.21530181678575896</c:v>
                </c:pt>
                <c:pt idx="435">
                  <c:v>-0.22849478710289362</c:v>
                </c:pt>
                <c:pt idx="436">
                  <c:v>-0.24293940891547797</c:v>
                </c:pt>
                <c:pt idx="437">
                  <c:v>-0.25861556924259016</c:v>
                </c:pt>
                <c:pt idx="438">
                  <c:v>-0.27549789297789895</c:v>
                </c:pt>
                <c:pt idx="439">
                  <c:v>-0.29355591394243091</c:v>
                </c:pt>
                <c:pt idx="440">
                  <c:v>-0.31275427838667802</c:v>
                </c:pt>
                <c:pt idx="441">
                  <c:v>-0.33305297832032732</c:v>
                </c:pt>
                <c:pt idx="442">
                  <c:v>-0.35440761172723168</c:v>
                </c:pt>
                <c:pt idx="443">
                  <c:v>-0.37676966646681626</c:v>
                </c:pt>
                <c:pt idx="444">
                  <c:v>-0.40008682447353444</c:v>
                </c:pt>
                <c:pt idx="445">
                  <c:v>-0.42430328274517526</c:v>
                </c:pt>
                <c:pt idx="446">
                  <c:v>-0.4493600875573418</c:v>
                </c:pt>
                <c:pt idx="447">
                  <c:v>-0.47519547835330811</c:v>
                </c:pt>
                <c:pt idx="448">
                  <c:v>-0.50174523783091307</c:v>
                </c:pt>
                <c:pt idx="449">
                  <c:v>-0.5289430448759892</c:v>
                </c:pt>
                <c:pt idx="450">
                  <c:v>-0.55672082716802496</c:v>
                </c:pt>
                <c:pt idx="451">
                  <c:v>-0.58500911050112858</c:v>
                </c:pt>
                <c:pt idx="452">
                  <c:v>-0.61373736211374019</c:v>
                </c:pt>
                <c:pt idx="453">
                  <c:v>-0.64283432559617903</c:v>
                </c:pt>
                <c:pt idx="454">
                  <c:v>-0.67222834523763531</c:v>
                </c:pt>
                <c:pt idx="455">
                  <c:v>-0.7018476779764603</c:v>
                </c:pt>
                <c:pt idx="456">
                  <c:v>-0.73162079142222447</c:v>
                </c:pt>
                <c:pt idx="457">
                  <c:v>-0.7614766467186993</c:v>
                </c:pt>
                <c:pt idx="458">
                  <c:v>-0.79134496530819898</c:v>
                </c:pt>
                <c:pt idx="459">
                  <c:v>-0.82115647893477917</c:v>
                </c:pt>
                <c:pt idx="460">
                  <c:v>-0.85084316248288139</c:v>
                </c:pt>
                <c:pt idx="461">
                  <c:v>-0.88033844948626183</c:v>
                </c:pt>
                <c:pt idx="462">
                  <c:v>-0.90957743035716476</c:v>
                </c:pt>
                <c:pt idx="463">
                  <c:v>-0.93849703357655467</c:v>
                </c:pt>
                <c:pt idx="464">
                  <c:v>-0.96703619025228449</c:v>
                </c:pt>
                <c:pt idx="465">
                  <c:v>-0.99513598259295044</c:v>
                </c:pt>
                <c:pt idx="466">
                  <c:v>-1.0227397769619118</c:v>
                </c:pt>
                <c:pt idx="467">
                  <c:v>-1.049793342269002</c:v>
                </c:pt>
                <c:pt idx="468">
                  <c:v>-1.0762449545286006</c:v>
                </c:pt>
                <c:pt idx="469">
                  <c:v>-1.1020454884628648</c:v>
                </c:pt>
                <c:pt idx="470">
                  <c:v>-1.1271484970604371</c:v>
                </c:pt>
                <c:pt idx="471">
                  <c:v>-1.1515102800150823</c:v>
                </c:pt>
                <c:pt idx="472">
                  <c:v>-1.1750899419675314</c:v>
                </c:pt>
                <c:pt idx="473">
                  <c:v>-1.1978494414591625</c:v>
                </c:pt>
                <c:pt idx="474">
                  <c:v>-1.2197536314795381</c:v>
                </c:pt>
                <c:pt idx="475">
                  <c:v>-1.2407702924534032</c:v>
                </c:pt>
                <c:pt idx="476">
                  <c:v>-1.2608701584672957</c:v>
                </c:pt>
                <c:pt idx="477">
                  <c:v>-1.2800269374838213</c:v>
                </c:pt>
                <c:pt idx="478">
                  <c:v>-1.2982173262332628</c:v>
                </c:pt>
                <c:pt idx="479">
                  <c:v>-1.3154210204094154</c:v>
                </c:pt>
                <c:pt idx="480">
                  <c:v>-1.3316207207299415</c:v>
                </c:pt>
                <c:pt idx="481">
                  <c:v>-1.3468021353521435</c:v>
                </c:pt>
                <c:pt idx="482">
                  <c:v>-1.3609539790637433</c:v>
                </c:pt>
                <c:pt idx="483">
                  <c:v>-1.3740679695954794</c:v>
                </c:pt>
                <c:pt idx="484">
                  <c:v>-1.3861388213288999</c:v>
                </c:pt>
                <c:pt idx="485">
                  <c:v>-1.3971642365988244</c:v>
                </c:pt>
                <c:pt idx="486">
                  <c:v>-1.4071448947164047</c:v>
                </c:pt>
                <c:pt idx="487">
                  <c:v>-1.4160844387654916</c:v>
                </c:pt>
                <c:pt idx="488">
                  <c:v>-1.4239894601526979</c:v>
                </c:pt>
                <c:pt idx="489">
                  <c:v>-1.4308694808205331</c:v>
                </c:pt>
                <c:pt idx="490">
                  <c:v>-1.4367369329633179</c:v>
                </c:pt>
                <c:pt idx="491">
                  <c:v>-1.4416071360179488</c:v>
                </c:pt>
                <c:pt idx="492">
                  <c:v>-1.4454982706360555</c:v>
                </c:pt>
                <c:pt idx="493">
                  <c:v>-1.4484313492814453</c:v>
                </c:pt>
                <c:pt idx="494">
                  <c:v>-1.4504301830369619</c:v>
                </c:pt>
                <c:pt idx="495">
                  <c:v>-1.4515213441492127</c:v>
                </c:pt>
                <c:pt idx="496">
                  <c:v>-1.4517341237878048</c:v>
                </c:pt>
                <c:pt idx="497">
                  <c:v>-1.4511004844494437</c:v>
                </c:pt>
                <c:pt idx="498">
                  <c:v>-1.4496550063964564</c:v>
                </c:pt>
                <c:pt idx="499">
                  <c:v>-1.4474348274853734</c:v>
                </c:pt>
                <c:pt idx="500">
                  <c:v>-1.4444795757148265</c:v>
                </c:pt>
                <c:pt idx="501">
                  <c:v>-1.4408312938046275</c:v>
                </c:pt>
                <c:pt idx="502">
                  <c:v>-1.4365343551098277</c:v>
                </c:pt>
                <c:pt idx="503">
                  <c:v>-1.4316353701769149</c:v>
                </c:pt>
                <c:pt idx="504">
                  <c:v>-1.4261830832643874</c:v>
                </c:pt>
                <c:pt idx="505">
                  <c:v>-1.4202282581786023</c:v>
                </c:pt>
                <c:pt idx="506">
                  <c:v>-1.4138235528183543</c:v>
                </c:pt>
                <c:pt idx="507">
                  <c:v>-1.407023381880155</c:v>
                </c:pt>
                <c:pt idx="508">
                  <c:v>-1.3998837672504467</c:v>
                </c:pt>
                <c:pt idx="509">
                  <c:v>-1.3924621757025499</c:v>
                </c:pt>
                <c:pt idx="510">
                  <c:v>-1.3848173436250999</c:v>
                </c:pt>
                <c:pt idx="511">
                  <c:v>-1.3770090886351651</c:v>
                </c:pt>
                <c:pt idx="512">
                  <c:v>-1.3690981080734388</c:v>
                </c:pt>
                <c:pt idx="513">
                  <c:v>-1.3611457645396476</c:v>
                </c:pt>
                <c:pt idx="514">
                  <c:v>-1.3532138588031235</c:v>
                </c:pt>
                <c:pt idx="515">
                  <c:v>-1.3453643906144599</c:v>
                </c:pt>
                <c:pt idx="516">
                  <c:v>-1.3376593081472643</c:v>
                </c:pt>
                <c:pt idx="517">
                  <c:v>-1.330160247011726</c:v>
                </c:pt>
                <c:pt idx="518">
                  <c:v>-1.3229282600004779</c:v>
                </c:pt>
                <c:pt idx="519">
                  <c:v>-1.3160235389486832</c:v>
                </c:pt>
                <c:pt idx="520">
                  <c:v>-1.3095051303096787</c:v>
                </c:pt>
                <c:pt idx="521">
                  <c:v>-1.3034306462605136</c:v>
                </c:pt>
                <c:pt idx="522">
                  <c:v>-1.2978559733529043</c:v>
                </c:pt>
                <c:pt idx="523">
                  <c:v>-1.2928349809095416</c:v>
                </c:pt>
                <c:pt idx="524">
                  <c:v>-1.2884192315275014</c:v>
                </c:pt>
                <c:pt idx="525">
                  <c:v>-1.2846576961849221</c:v>
                </c:pt>
                <c:pt idx="526">
                  <c:v>-1.2815964765484253</c:v>
                </c:pt>
                <c:pt idx="527">
                  <c:v>-1.2792785371431363</c:v>
                </c:pt>
                <c:pt idx="528">
                  <c:v>-1.2777434500698908</c:v>
                </c:pt>
                <c:pt idx="529">
                  <c:v>-1.2770271549326828</c:v>
                </c:pt>
                <c:pt idx="530">
                  <c:v>-1.2771617365713461</c:v>
                </c:pt>
                <c:pt idx="531">
                  <c:v>-1.2781752230786809</c:v>
                </c:pt>
                <c:pt idx="532">
                  <c:v>-1.2800914064184041</c:v>
                </c:pt>
                <c:pt idx="533">
                  <c:v>-1.2829296877515686</c:v>
                </c:pt>
                <c:pt idx="534">
                  <c:v>-1.2867049493277052</c:v>
                </c:pt>
                <c:pt idx="535">
                  <c:v>-1.2914274545069993</c:v>
                </c:pt>
                <c:pt idx="536">
                  <c:v>-1.2971027771565391</c:v>
                </c:pt>
                <c:pt idx="537">
                  <c:v>-1.3037317613140331</c:v>
                </c:pt>
                <c:pt idx="538">
                  <c:v>-1.311310511643079</c:v>
                </c:pt>
                <c:pt idx="539">
                  <c:v>-1.3198304148237181</c:v>
                </c:pt>
                <c:pt idx="540">
                  <c:v>-1.3292781916385163</c:v>
                </c:pt>
                <c:pt idx="541">
                  <c:v>-1.3396359791363819</c:v>
                </c:pt>
                <c:pt idx="542">
                  <c:v>-1.3508814418923074</c:v>
                </c:pt>
                <c:pt idx="543">
                  <c:v>-1.3629879110384704</c:v>
                </c:pt>
                <c:pt idx="544">
                  <c:v>-1.3759245494284094</c:v>
                </c:pt>
                <c:pt idx="545">
                  <c:v>-1.3896565410169106</c:v>
                </c:pt>
                <c:pt idx="546">
                  <c:v>-1.4041453022993533</c:v>
                </c:pt>
                <c:pt idx="547">
                  <c:v>-1.4193487134589919</c:v>
                </c:pt>
                <c:pt idx="548">
                  <c:v>-1.4352213667219194</c:v>
                </c:pt>
                <c:pt idx="549">
                  <c:v>-1.4517148293179685</c:v>
                </c:pt>
                <c:pt idx="550">
                  <c:v>-1.4687779183921437</c:v>
                </c:pt>
                <c:pt idx="551">
                  <c:v>-1.4863569852031295</c:v>
                </c:pt>
                <c:pt idx="552">
                  <c:v>-1.5043962059813596</c:v>
                </c:pt>
                <c:pt idx="553">
                  <c:v>-1.5228378768951443</c:v>
                </c:pt>
                <c:pt idx="554">
                  <c:v>-1.5416227106854414</c:v>
                </c:pt>
                <c:pt idx="555">
                  <c:v>-1.5606901326732856</c:v>
                </c:pt>
                <c:pt idx="556">
                  <c:v>-1.5799785740133918</c:v>
                </c:pt>
                <c:pt idx="557">
                  <c:v>-1.5994257602577822</c:v>
                </c:pt>
                <c:pt idx="558">
                  <c:v>-1.6189689934989262</c:v>
                </c:pt>
                <c:pt idx="559">
                  <c:v>-1.638545426577616</c:v>
                </c:pt>
                <c:pt idx="560">
                  <c:v>-1.6580923280616084</c:v>
                </c:pt>
                <c:pt idx="561">
                  <c:v>-1.6775473369223626</c:v>
                </c:pt>
                <c:pt idx="562">
                  <c:v>-1.696848706054634</c:v>
                </c:pt>
                <c:pt idx="563">
                  <c:v>-1.7159355339938611</c:v>
                </c:pt>
                <c:pt idx="564">
                  <c:v>-1.7347479843859261</c:v>
                </c:pt>
                <c:pt idx="565">
                  <c:v>-1.7532274929503411</c:v>
                </c:pt>
                <c:pt idx="566">
                  <c:v>-1.7713169618496492</c:v>
                </c:pt>
                <c:pt idx="567">
                  <c:v>-1.7889609415327901</c:v>
                </c:pt>
                <c:pt idx="568">
                  <c:v>-1.8061058002579777</c:v>
                </c:pt>
                <c:pt idx="569">
                  <c:v>-1.8226998816203697</c:v>
                </c:pt>
                <c:pt idx="570">
                  <c:v>-1.8386936505113938</c:v>
                </c:pt>
                <c:pt idx="571">
                  <c:v>-1.8540398280206642</c:v>
                </c:pt>
                <c:pt idx="572">
                  <c:v>-1.8686935158576625</c:v>
                </c:pt>
                <c:pt idx="573">
                  <c:v>-1.8826123109203363</c:v>
                </c:pt>
                <c:pt idx="574">
                  <c:v>-1.8957564106715965</c:v>
                </c:pt>
                <c:pt idx="575">
                  <c:v>-1.9080887100040012</c:v>
                </c:pt>
                <c:pt idx="576">
                  <c:v>-1.9195748902779806</c:v>
                </c:pt>
                <c:pt idx="577">
                  <c:v>-1.9301835012117354</c:v>
                </c:pt>
                <c:pt idx="578">
                  <c:v>-1.9398860362815857</c:v>
                </c:pt>
                <c:pt idx="579">
                  <c:v>-1.9486570022617564</c:v>
                </c:pt>
                <c:pt idx="580">
                  <c:v>-1.956473983492991</c:v>
                </c:pt>
                <c:pt idx="581">
                  <c:v>-1.9633177014209002</c:v>
                </c:pt>
                <c:pt idx="582">
                  <c:v>-1.9691720698886979</c:v>
                </c:pt>
                <c:pt idx="583">
                  <c:v>-1.974024246605091</c:v>
                </c:pt>
                <c:pt idx="584">
                  <c:v>-1.9778646811380465</c:v>
                </c:pt>
                <c:pt idx="585">
                  <c:v>-1.980687159708892</c:v>
                </c:pt>
                <c:pt idx="586">
                  <c:v>-1.9824888469794915</c:v>
                </c:pt>
                <c:pt idx="587">
                  <c:v>-1.9832703249387866</c:v>
                </c:pt>
                <c:pt idx="588">
                  <c:v>-1.9830356289037936</c:v>
                </c:pt>
                <c:pt idx="589">
                  <c:v>-1.9817922805551125</c:v>
                </c:pt>
                <c:pt idx="590">
                  <c:v>-1.9795513178282864</c:v>
                </c:pt>
                <c:pt idx="591">
                  <c:v>-1.9763273213805135</c:v>
                </c:pt>
                <c:pt idx="592">
                  <c:v>-1.9721384372479478</c:v>
                </c:pt>
                <c:pt idx="593">
                  <c:v>-1.9670063952024477</c:v>
                </c:pt>
                <c:pt idx="594">
                  <c:v>-1.9609565222093113</c:v>
                </c:pt>
                <c:pt idx="595">
                  <c:v>-1.9540177502796574</c:v>
                </c:pt>
                <c:pt idx="596">
                  <c:v>-1.9462226179043773</c:v>
                </c:pt>
                <c:pt idx="597">
                  <c:v>-1.9376072641515762</c:v>
                </c:pt>
                <c:pt idx="598">
                  <c:v>-1.9282114144080102</c:v>
                </c:pt>
                <c:pt idx="599">
                  <c:v>-1.9180783566493296</c:v>
                </c:pt>
                <c:pt idx="600">
                  <c:v>-1.9072549070347897</c:v>
                </c:pt>
                <c:pt idx="601">
                  <c:v>-1.8957913635433297</c:v>
                </c:pt>
                <c:pt idx="602">
                  <c:v>-1.8837414463007083</c:v>
                </c:pt>
                <c:pt idx="603">
                  <c:v>-1.8711622231956939</c:v>
                </c:pt>
                <c:pt idx="604">
                  <c:v>-1.8581140193491983</c:v>
                </c:pt>
                <c:pt idx="605">
                  <c:v>-1.8446603089880831</c:v>
                </c:pt>
                <c:pt idx="606">
                  <c:v>-1.8308675882875527</c:v>
                </c:pt>
                <c:pt idx="607">
                  <c:v>-1.8168052277870537</c:v>
                </c:pt>
                <c:pt idx="608">
                  <c:v>-1.802545303057139</c:v>
                </c:pt>
                <c:pt idx="609">
                  <c:v>-1.7881624024028298</c:v>
                </c:pt>
                <c:pt idx="610">
                  <c:v>-1.7737334105353162</c:v>
                </c:pt>
                <c:pt idx="611">
                  <c:v>-1.759337267331029</c:v>
                </c:pt>
                <c:pt idx="612">
                  <c:v>-1.7450547010275363</c:v>
                </c:pt>
                <c:pt idx="613">
                  <c:v>-1.7309679354799608</c:v>
                </c:pt>
                <c:pt idx="614">
                  <c:v>-1.717160371420472</c:v>
                </c:pt>
                <c:pt idx="615">
                  <c:v>-1.7037162420250442</c:v>
                </c:pt>
                <c:pt idx="616">
                  <c:v>-1.6907202434943438</c:v>
                </c:pt>
                <c:pt idx="617">
                  <c:v>-1.6782571417944365</c:v>
                </c:pt>
                <c:pt idx="618">
                  <c:v>-1.666411357172678</c:v>
                </c:pt>
                <c:pt idx="619">
                  <c:v>-1.6552665285567616</c:v>
                </c:pt>
                <c:pt idx="620">
                  <c:v>-1.6449050604509954</c:v>
                </c:pt>
                <c:pt idx="621">
                  <c:v>-1.6354076554525374</c:v>
                </c:pt>
                <c:pt idx="622">
                  <c:v>-1.62685283600843</c:v>
                </c:pt>
                <c:pt idx="623">
                  <c:v>-1.6193164595083602</c:v>
                </c:pt>
                <c:pt idx="624">
                  <c:v>-1.612871231242615</c:v>
                </c:pt>
                <c:pt idx="625">
                  <c:v>-1.607586220135186</c:v>
                </c:pt>
                <c:pt idx="626">
                  <c:v>-1.603526382472392</c:v>
                </c:pt>
                <c:pt idx="627">
                  <c:v>-1.6007520990740074</c:v>
                </c:pt>
                <c:pt idx="628">
                  <c:v>-1.5993187314832926</c:v>
                </c:pt>
                <c:pt idx="629">
                  <c:v>-1.5992762027738356</c:v>
                </c:pt>
                <c:pt idx="630">
                  <c:v>-1.6006686084766009</c:v>
                </c:pt>
                <c:pt idx="631">
                  <c:v>-1.6035338629151283</c:v>
                </c:pt>
                <c:pt idx="632">
                  <c:v>-1.6079033858994225</c:v>
                </c:pt>
                <c:pt idx="633">
                  <c:v>-1.6138018342729845</c:v>
                </c:pt>
                <c:pt idx="634">
                  <c:v>-1.6212468822394064</c:v>
                </c:pt>
                <c:pt idx="635">
                  <c:v>-1.6302490537270355</c:v>
                </c:pt>
                <c:pt idx="636">
                  <c:v>-1.6408116092969551</c:v>
                </c:pt>
                <c:pt idx="637">
                  <c:v>-1.6529304892800869</c:v>
                </c:pt>
                <c:pt idx="638">
                  <c:v>-1.6665943139643324</c:v>
                </c:pt>
                <c:pt idx="639">
                  <c:v>-1.6817844407658122</c:v>
                </c:pt>
                <c:pt idx="640">
                  <c:v>-1.6984750774333157</c:v>
                </c:pt>
                <c:pt idx="641">
                  <c:v>-1.716633449475649</c:v>
                </c:pt>
                <c:pt idx="642">
                  <c:v>-1.7362200191912849</c:v>
                </c:pt>
                <c:pt idx="643">
                  <c:v>-1.7571887529385246</c:v>
                </c:pt>
                <c:pt idx="644">
                  <c:v>-1.7794874326312129</c:v>
                </c:pt>
                <c:pt idx="645">
                  <c:v>-1.8030580068940609</c:v>
                </c:pt>
                <c:pt idx="646">
                  <c:v>-1.8278369768738592</c:v>
                </c:pt>
                <c:pt idx="647">
                  <c:v>-1.8537558113848338</c:v>
                </c:pt>
                <c:pt idx="648">
                  <c:v>-1.8807413858705733</c:v>
                </c:pt>
                <c:pt idx="649">
                  <c:v>-1.9087164395896996</c:v>
                </c:pt>
                <c:pt idx="650">
                  <c:v>-1.9376000454725504</c:v>
                </c:pt>
                <c:pt idx="651">
                  <c:v>-1.9673080872426998</c:v>
                </c:pt>
                <c:pt idx="652">
                  <c:v>-1.9977537386394943</c:v>
                </c:pt>
                <c:pt idx="653">
                  <c:v>-2.0288479399020805</c:v>
                </c:pt>
                <c:pt idx="654">
                  <c:v>-2.0604998670675534</c:v>
                </c:pt>
                <c:pt idx="655">
                  <c:v>-2.0926173900805161</c:v>
                </c:pt>
                <c:pt idx="656">
                  <c:v>-2.125107516193073</c:v>
                </c:pt>
                <c:pt idx="657">
                  <c:v>-2.1578768156386543</c:v>
                </c:pt>
                <c:pt idx="658">
                  <c:v>-2.1908318270760461</c:v>
                </c:pt>
                <c:pt idx="659">
                  <c:v>-2.2238794408091751</c:v>
                </c:pt>
                <c:pt idx="660">
                  <c:v>-2.2569272582827176</c:v>
                </c:pt>
                <c:pt idx="661">
                  <c:v>-2.2898839268243623</c:v>
                </c:pt>
                <c:pt idx="662">
                  <c:v>-2.3226594490439716</c:v>
                </c:pt>
                <c:pt idx="663">
                  <c:v>-2.3551654667027471</c:v>
                </c:pt>
                <c:pt idx="664">
                  <c:v>-2.3873155192276743</c:v>
                </c:pt>
                <c:pt idx="665">
                  <c:v>-2.4190252773657503</c:v>
                </c:pt>
                <c:pt idx="666">
                  <c:v>-2.450212752748095</c:v>
                </c:pt>
                <c:pt idx="667">
                  <c:v>-2.4807984843660376</c:v>
                </c:pt>
                <c:pt idx="668">
                  <c:v>-2.510705703151213</c:v>
                </c:pt>
                <c:pt idx="669">
                  <c:v>-2.5398604760015671</c:v>
                </c:pt>
                <c:pt idx="670">
                  <c:v>-2.5681918307077902</c:v>
                </c:pt>
                <c:pt idx="671">
                  <c:v>-2.5956318633130131</c:v>
                </c:pt>
                <c:pt idx="672">
                  <c:v>-2.622115829486269</c:v>
                </c:pt>
                <c:pt idx="673">
                  <c:v>-2.6475822215104334</c:v>
                </c:pt>
                <c:pt idx="674">
                  <c:v>-2.6719728324819183</c:v>
                </c:pt>
                <c:pt idx="675">
                  <c:v>-2.6952328092953106</c:v>
                </c:pt>
                <c:pt idx="676">
                  <c:v>-2.7173106959449873</c:v>
                </c:pt>
                <c:pt idx="677">
                  <c:v>-2.7381584686201972</c:v>
                </c:pt>
                <c:pt idx="678">
                  <c:v>-2.7577315640029632</c:v>
                </c:pt>
                <c:pt idx="679">
                  <c:v>-2.7759889021017452</c:v>
                </c:pt>
                <c:pt idx="680">
                  <c:v>-2.79289290487023</c:v>
                </c:pt>
                <c:pt idx="681">
                  <c:v>-2.8084095117715857</c:v>
                </c:pt>
                <c:pt idx="682">
                  <c:v>-2.8225081933553451</c:v>
                </c:pt>
                <c:pt idx="683">
                  <c:v>-2.8351619638182575</c:v>
                </c:pt>
                <c:pt idx="684">
                  <c:v>-2.846347393422203</c:v>
                </c:pt>
                <c:pt idx="685">
                  <c:v>-2.8560446215429676</c:v>
                </c:pt>
                <c:pt idx="686">
                  <c:v>-2.8642373710228775</c:v>
                </c:pt>
                <c:pt idx="687">
                  <c:v>-2.8709129643989098</c:v>
                </c:pt>
                <c:pt idx="688">
                  <c:v>-2.8760623424751435</c:v>
                </c:pt>
                <c:pt idx="689">
                  <c:v>-2.8796800856048166</c:v>
                </c:pt>
                <c:pt idx="690">
                  <c:v>-2.8817644379418312</c:v>
                </c:pt>
                <c:pt idx="691">
                  <c:v>-2.8823173348143967</c:v>
                </c:pt>
                <c:pt idx="692">
                  <c:v>-2.8813444332636444</c:v>
                </c:pt>
                <c:pt idx="693">
                  <c:v>-2.8788551456774107</c:v>
                </c:pt>
                <c:pt idx="694">
                  <c:v>-2.8748626763327598</c:v>
                </c:pt>
                <c:pt idx="695">
                  <c:v>-2.8693840605403693</c:v>
                </c:pt>
                <c:pt idx="696">
                  <c:v>-2.8624402059583383</c:v>
                </c:pt>
                <c:pt idx="697">
                  <c:v>-2.8540559355124739</c:v>
                </c:pt>
                <c:pt idx="698">
                  <c:v>-2.8442600312238797</c:v>
                </c:pt>
                <c:pt idx="699">
                  <c:v>-2.8330852781028919</c:v>
                </c:pt>
                <c:pt idx="700">
                  <c:v>-2.8205685071207078</c:v>
                </c:pt>
                <c:pt idx="701">
                  <c:v>-2.8067506361173287</c:v>
                </c:pt>
                <c:pt idx="702">
                  <c:v>-2.791676707346562</c:v>
                </c:pt>
                <c:pt idx="703">
                  <c:v>-2.7753959201974876</c:v>
                </c:pt>
                <c:pt idx="704">
                  <c:v>-2.7579616574680594</c:v>
                </c:pt>
                <c:pt idx="705">
                  <c:v>-2.7394315034022458</c:v>
                </c:pt>
                <c:pt idx="706">
                  <c:v>-2.7198672515401832</c:v>
                </c:pt>
                <c:pt idx="707">
                  <c:v>-2.6993349002739171</c:v>
                </c:pt>
                <c:pt idx="708">
                  <c:v>-2.6779046338534895</c:v>
                </c:pt>
                <c:pt idx="709">
                  <c:v>-2.6556507864537031</c:v>
                </c:pt>
                <c:pt idx="710">
                  <c:v>-2.6326517867962491</c:v>
                </c:pt>
                <c:pt idx="711">
                  <c:v>-2.6089900807305124</c:v>
                </c:pt>
                <c:pt idx="712">
                  <c:v>-2.5847520291163359</c:v>
                </c:pt>
                <c:pt idx="713">
                  <c:v>-2.5600277783300553</c:v>
                </c:pt>
                <c:pt idx="714">
                  <c:v>-2.534911100738972</c:v>
                </c:pt>
                <c:pt idx="715">
                  <c:v>-2.5094992025669454</c:v>
                </c:pt>
                <c:pt idx="716">
                  <c:v>-2.4838924967131213</c:v>
                </c:pt>
                <c:pt idx="717">
                  <c:v>-2.4581943382939682</c:v>
                </c:pt>
                <c:pt idx="718">
                  <c:v>-2.4325107209639336</c:v>
                </c:pt>
                <c:pt idx="719">
                  <c:v>-2.4069499324369121</c:v>
                </c:pt>
                <c:pt idx="720">
                  <c:v>-2.3816221680848657</c:v>
                </c:pt>
                <c:pt idx="721">
                  <c:v>-2.3566391020333235</c:v>
                </c:pt>
                <c:pt idx="722">
                  <c:v>-2.3321134158060559</c:v>
                </c:pt>
                <c:pt idx="723">
                  <c:v>-2.3081582852900322</c:v>
                </c:pt>
                <c:pt idx="724">
                  <c:v>-2.2848868275898933</c:v>
                </c:pt>
                <c:pt idx="725">
                  <c:v>-2.2624115102079534</c:v>
                </c:pt>
                <c:pt idx="726">
                  <c:v>-2.2408435259064348</c:v>
                </c:pt>
                <c:pt idx="727">
                  <c:v>-2.2202921375636557</c:v>
                </c:pt>
                <c:pt idx="728">
                  <c:v>-2.2008639983022067</c:v>
                </c:pt>
                <c:pt idx="729">
                  <c:v>-2.1826624531168797</c:v>
                </c:pt>
                <c:pt idx="730">
                  <c:v>-2.1657868291333573</c:v>
                </c:pt>
                <c:pt idx="731">
                  <c:v>-2.150331722452083</c:v>
                </c:pt>
                <c:pt idx="732">
                  <c:v>-2.1363862902416835</c:v>
                </c:pt>
                <c:pt idx="733">
                  <c:v>-2.1240335573095206</c:v>
                </c:pt>
                <c:pt idx="734">
                  <c:v>-2.1133497467614664</c:v>
                </c:pt>
                <c:pt idx="735">
                  <c:v>-2.1044036445416792</c:v>
                </c:pt>
                <c:pt idx="736">
                  <c:v>-2.0972560075936961</c:v>
                </c:pt>
                <c:pt idx="737">
                  <c:v>-2.0919590250912563</c:v>
                </c:pt>
                <c:pt idx="738">
                  <c:v>-2.0885558416448942</c:v>
                </c:pt>
                <c:pt idx="739">
                  <c:v>-2.0870801506012087</c:v>
                </c:pt>
                <c:pt idx="740">
                  <c:v>-2.0875558645287433</c:v>
                </c:pt>
                <c:pt idx="741">
                  <c:v>-2.0899968687508128</c:v>
                </c:pt>
                <c:pt idx="742">
                  <c:v>-2.0944068623738152</c:v>
                </c:pt>
                <c:pt idx="743">
                  <c:v>-2.1007792897097666</c:v>
                </c:pt>
                <c:pt idx="744">
                  <c:v>-2.1090973633516423</c:v>
                </c:pt>
                <c:pt idx="745">
                  <c:v>-2.1193341784803907</c:v>
                </c:pt>
                <c:pt idx="746">
                  <c:v>-2.1314529163170675</c:v>
                </c:pt>
                <c:pt idx="747">
                  <c:v>-2.1454071330345377</c:v>
                </c:pt>
                <c:pt idx="748">
                  <c:v>-2.1611411289604243</c:v>
                </c:pt>
                <c:pt idx="749">
                  <c:v>-2.1785903915801779</c:v>
                </c:pt>
                <c:pt idx="750">
                  <c:v>-2.1976821047229071</c:v>
                </c:pt>
                <c:pt idx="751">
                  <c:v>-2.2183357154105665</c:v>
                </c:pt>
                <c:pt idx="752">
                  <c:v>-2.2404635491910314</c:v>
                </c:pt>
                <c:pt idx="753">
                  <c:v>-2.2639714643654569</c:v>
                </c:pt>
                <c:pt idx="754">
                  <c:v>-2.2887595353578392</c:v>
                </c:pt>
                <c:pt idx="755">
                  <c:v>-2.3147227555490191</c:v>
                </c:pt>
                <c:pt idx="756">
                  <c:v>-2.3417517501894909</c:v>
                </c:pt>
                <c:pt idx="757">
                  <c:v>-2.3697334904901206</c:v>
                </c:pt>
                <c:pt idx="758">
                  <c:v>-2.3985520006373746</c:v>
                </c:pt>
                <c:pt idx="759">
                  <c:v>-2.4280890502573671</c:v>
                </c:pt>
                <c:pt idx="760">
                  <c:v>-2.4582248257268473</c:v>
                </c:pt>
                <c:pt idx="761">
                  <c:v>-2.4888385746660089</c:v>
                </c:pt>
                <c:pt idx="762">
                  <c:v>-2.5198092189157109</c:v>
                </c:pt>
                <c:pt idx="763">
                  <c:v>-2.5510159322715031</c:v>
                </c:pt>
                <c:pt idx="764">
                  <c:v>-2.5823386801935344</c:v>
                </c:pt>
                <c:pt idx="765">
                  <c:v>-2.613658719613376</c:v>
                </c:pt>
                <c:pt idx="766">
                  <c:v>-2.6448590577993696</c:v>
                </c:pt>
                <c:pt idx="767">
                  <c:v>-2.6758248700083103</c:v>
                </c:pt>
                <c:pt idx="768">
                  <c:v>-2.7064438763348502</c:v>
                </c:pt>
                <c:pt idx="769">
                  <c:v>-2.7366066787657788</c:v>
                </c:pt>
                <c:pt idx="770">
                  <c:v>-2.7662070599531279</c:v>
                </c:pt>
                <c:pt idx="771">
                  <c:v>-2.795142245639044</c:v>
                </c:pt>
                <c:pt idx="772">
                  <c:v>-2.8233131329998429</c:v>
                </c:pt>
                <c:pt idx="773">
                  <c:v>-2.8506244874327322</c:v>
                </c:pt>
                <c:pt idx="774">
                  <c:v>-2.8769851104917539</c:v>
                </c:pt>
                <c:pt idx="775">
                  <c:v>-2.9023079817981285</c:v>
                </c:pt>
                <c:pt idx="776">
                  <c:v>-2.9265103778110917</c:v>
                </c:pt>
                <c:pt idx="777">
                  <c:v>-2.9495139703570623</c:v>
                </c:pt>
                <c:pt idx="778">
                  <c:v>-2.9712449077846581</c:v>
                </c:pt>
                <c:pt idx="779">
                  <c:v>-2.991633881548144</c:v>
                </c:pt>
                <c:pt idx="780">
                  <c:v>-3.0106161809288805</c:v>
                </c:pt>
                <c:pt idx="781">
                  <c:v>-3.0281317384889999</c:v>
                </c:pt>
                <c:pt idx="782">
                  <c:v>-3.0441251687193209</c:v>
                </c:pt>
                <c:pt idx="783">
                  <c:v>-3.0585458021984815</c:v>
                </c:pt>
                <c:pt idx="784">
                  <c:v>-3.0713477174262649</c:v>
                </c:pt>
                <c:pt idx="785">
                  <c:v>-3.0824897723337594</c:v>
                </c:pt>
                <c:pt idx="786">
                  <c:v>-3.0919356373084002</c:v>
                </c:pt>
                <c:pt idx="787">
                  <c:v>-3.09965383140471</c:v>
                </c:pt>
                <c:pt idx="788">
                  <c:v>-3.1056177632418684</c:v>
                </c:pt>
                <c:pt idx="789">
                  <c:v>-3.109805777917916</c:v>
                </c:pt>
                <c:pt idx="790">
                  <c:v>-3.1122012110961945</c:v>
                </c:pt>
                <c:pt idx="791">
                  <c:v>-3.1127924512422926</c:v>
                </c:pt>
                <c:pt idx="792">
                  <c:v>-3.1115730108073905</c:v>
                </c:pt>
                <c:pt idx="793">
                  <c:v>-3.1085416069648488</c:v>
                </c:pt>
                <c:pt idx="794">
                  <c:v>-3.1037022523090219</c:v>
                </c:pt>
                <c:pt idx="795">
                  <c:v>-3.0970643557159412</c:v>
                </c:pt>
                <c:pt idx="796">
                  <c:v>-3.0886428333422393</c:v>
                </c:pt>
                <c:pt idx="797">
                  <c:v>-3.0784582294981626</c:v>
                </c:pt>
                <c:pt idx="798">
                  <c:v>-3.0665368468702092</c:v>
                </c:pt>
                <c:pt idx="799">
                  <c:v>-3.0529108852854483</c:v>
                </c:pt>
                <c:pt idx="800">
                  <c:v>-3.0376185879001016</c:v>
                </c:pt>
                <c:pt idx="801">
                  <c:v>-3.0207043933569873</c:v>
                </c:pt>
                <c:pt idx="802">
                  <c:v>-3.0022190920874325</c:v>
                </c:pt>
                <c:pt idx="803">
                  <c:v>-2.9822199845316688</c:v>
                </c:pt>
                <c:pt idx="804">
                  <c:v>-2.960771038616921</c:v>
                </c:pt>
                <c:pt idx="805">
                  <c:v>-2.9379430433642018</c:v>
                </c:pt>
                <c:pt idx="806">
                  <c:v>-2.9138137549955068</c:v>
                </c:pt>
                <c:pt idx="807">
                  <c:v>-2.8884680313855746</c:v>
                </c:pt>
                <c:pt idx="808">
                  <c:v>-2.8619979501528676</c:v>
                </c:pt>
                <c:pt idx="809">
                  <c:v>-2.8345029051205977</c:v>
                </c:pt>
                <c:pt idx="810">
                  <c:v>-2.8060896753120899</c:v>
                </c:pt>
                <c:pt idx="811">
                  <c:v>-2.7768724600898871</c:v>
                </c:pt>
                <c:pt idx="812">
                  <c:v>-2.7469728735232435</c:v>
                </c:pt>
                <c:pt idx="813">
                  <c:v>-2.7165198905961399</c:v>
                </c:pt>
                <c:pt idx="814">
                  <c:v>-2.6856497374744279</c:v>
                </c:pt>
                <c:pt idx="815">
                  <c:v>-2.6545057177664679</c:v>
                </c:pt>
                <c:pt idx="816">
                  <c:v>-2.6232379665710024</c:v>
                </c:pt>
                <c:pt idx="817">
                  <c:v>-2.592003124146522</c:v>
                </c:pt>
                <c:pt idx="818">
                  <c:v>-2.5609639212970752</c:v>
                </c:pt>
                <c:pt idx="819">
                  <c:v>-2.5302886690906954</c:v>
                </c:pt>
                <c:pt idx="820">
                  <c:v>-2.5001506463462402</c:v>
                </c:pt>
                <c:pt idx="821">
                  <c:v>-2.4707273794773981</c:v>
                </c:pt>
                <c:pt idx="822">
                  <c:v>-2.4421998107956528</c:v>
                </c:pt>
                <c:pt idx="823">
                  <c:v>-2.4147513532645064</c:v>
                </c:pt>
                <c:pt idx="824">
                  <c:v>-2.3885668319678031</c:v>
                </c:pt>
                <c:pt idx="825">
                  <c:v>-2.3638313151907697</c:v>
                </c:pt>
                <c:pt idx="826">
                  <c:v>-2.3407288409777545</c:v>
                </c:pt>
                <c:pt idx="827">
                  <c:v>-2.3194410482659382</c:v>
                </c:pt>
                <c:pt idx="828">
                  <c:v>-2.3001457251150699</c:v>
                </c:pt>
                <c:pt idx="829">
                  <c:v>-2.2830152900495513</c:v>
                </c:pt>
                <c:pt idx="830">
                  <c:v>-2.2682152259684072</c:v>
                </c:pt>
                <c:pt idx="831">
                  <c:v>-2.2559024893077737</c:v>
                </c:pt>
                <c:pt idx="832">
                  <c:v>-2.2462239199955252</c:v>
                </c:pt>
                <c:pt idx="833">
                  <c:v>-2.2393146800483539</c:v>
                </c:pt>
                <c:pt idx="834">
                  <c:v>-2.2352967502662038</c:v>
                </c:pt>
                <c:pt idx="835">
                  <c:v>-2.2342775152316481</c:v>
                </c:pt>
                <c:pt idx="836">
                  <c:v>-2.2363484666087214</c:v>
                </c:pt>
                <c:pt idx="837">
                  <c:v>-2.2415840534826108</c:v>
                </c:pt>
                <c:pt idx="838">
                  <c:v>-2.2500407061661756</c:v>
                </c:pt>
                <c:pt idx="839">
                  <c:v>-2.2617560565545953</c:v>
                </c:pt>
                <c:pt idx="840">
                  <c:v>-2.2767483738290122</c:v>
                </c:pt>
                <c:pt idx="841">
                  <c:v>-2.2950162292425338</c:v>
                </c:pt>
                <c:pt idx="842">
                  <c:v>-2.3165383980662706</c:v>
                </c:pt>
                <c:pt idx="843">
                  <c:v>-2.3412740007660604</c:v>
                </c:pt>
                <c:pt idx="844">
                  <c:v>-2.3691628793815309</c:v>
                </c:pt>
                <c:pt idx="845">
                  <c:v>-2.4001261991543936</c:v>
                </c:pt>
                <c:pt idx="846">
                  <c:v>-2.4340672599564512</c:v>
                </c:pt>
                <c:pt idx="847">
                  <c:v>-2.4708724972259941</c:v>
                </c:pt>
                <c:pt idx="848">
                  <c:v>-2.510412648118749</c:v>
                </c:pt>
                <c:pt idx="849">
                  <c:v>-2.5525440555480756</c:v>
                </c:pt>
                <c:pt idx="850">
                  <c:v>-2.5971100808036471</c:v>
                </c:pt>
                <c:pt idx="851">
                  <c:v>-2.6439425945136419</c:v>
                </c:pt>
                <c:pt idx="852">
                  <c:v>-2.6928635158134546</c:v>
                </c:pt>
                <c:pt idx="853">
                  <c:v>-2.7436863706163903</c:v>
                </c:pt>
                <c:pt idx="854">
                  <c:v>-2.7962178417234473</c:v>
                </c:pt>
                <c:pt idx="855">
                  <c:v>-2.8502592860087579</c:v>
                </c:pt>
                <c:pt idx="856">
                  <c:v>-2.9056081969079806</c:v>
                </c:pt>
                <c:pt idx="857">
                  <c:v>-2.9620595937509764</c:v>
                </c:pt>
                <c:pt idx="858">
                  <c:v>-3.0194073229545526</c:v>
                </c:pt>
                <c:pt idx="859">
                  <c:v>-3.0774452595805144</c:v>
                </c:pt>
                <c:pt idx="860">
                  <c:v>-3.1359684011412057</c:v>
                </c:pt>
                <c:pt idx="861">
                  <c:v>-3.1947738486987651</c:v>
                </c:pt>
                <c:pt idx="862">
                  <c:v>-3.253661673177441</c:v>
                </c:pt>
                <c:pt idx="863">
                  <c:v>-3.3124356673400399</c:v>
                </c:pt>
                <c:pt idx="864">
                  <c:v>-3.3709039860402541</c:v>
                </c:pt>
                <c:pt idx="865">
                  <c:v>-3.4288796791440674</c:v>
                </c:pt>
                <c:pt idx="866">
                  <c:v>-3.4861811229230382</c:v>
                </c:pt>
                <c:pt idx="867">
                  <c:v>-3.5426323567813696</c:v>
                </c:pt>
                <c:pt idx="868">
                  <c:v>-3.5980633329168992</c:v>
                </c:pt>
                <c:pt idx="869">
                  <c:v>-3.6523100869701466</c:v>
                </c:pt>
                <c:pt idx="870">
                  <c:v>-3.7052148379247285</c:v>
                </c:pt>
                <c:pt idx="871">
                  <c:v>-3.7566260255270718</c:v>
                </c:pt>
                <c:pt idx="872">
                  <c:v>-3.8063982933330696</c:v>
                </c:pt>
                <c:pt idx="873">
                  <c:v>-3.8543924252010071</c:v>
                </c:pt>
                <c:pt idx="874">
                  <c:v>-3.9004752426676053</c:v>
                </c:pt>
                <c:pt idx="875">
                  <c:v>-3.9445194701976387</c:v>
                </c:pt>
                <c:pt idx="876">
                  <c:v>-3.986403574812889</c:v>
                </c:pt>
                <c:pt idx="877">
                  <c:v>-4.0260115861057857</c:v>
                </c:pt>
                <c:pt idx="878">
                  <c:v>-4.0632329021445459</c:v>
                </c:pt>
                <c:pt idx="879">
                  <c:v>-4.0979620862953361</c:v>
                </c:pt>
                <c:pt idx="880">
                  <c:v>-4.1300986595338527</c:v>
                </c:pt>
                <c:pt idx="881">
                  <c:v>-4.1595468924033892</c:v>
                </c:pt>
                <c:pt idx="882">
                  <c:v>-4.1862156004048892</c:v>
                </c:pt>
                <c:pt idx="883">
                  <c:v>-4.2100179462820702</c:v>
                </c:pt>
                <c:pt idx="884">
                  <c:v>-4.2308712523944223</c:v>
                </c:pt>
                <c:pt idx="885">
                  <c:v>-4.2486968261553155</c:v>
                </c:pt>
                <c:pt idx="886">
                  <c:v>-4.2634198013527644</c:v>
                </c:pt>
                <c:pt idx="887">
                  <c:v>-4.2749689980680348</c:v>
                </c:pt>
                <c:pt idx="888">
                  <c:v>-4.2832768038626474</c:v>
                </c:pt>
                <c:pt idx="889">
                  <c:v>-4.2882790789182526</c:v>
                </c:pt>
                <c:pt idx="890">
                  <c:v>-4.289915087887108</c:v>
                </c:pt>
                <c:pt idx="891">
                  <c:v>-4.2881274613444207</c:v>
                </c:pt>
                <c:pt idx="892">
                  <c:v>-4.282862189928812</c:v>
                </c:pt>
                <c:pt idx="893">
                  <c:v>-4.2740686545151547</c:v>
                </c:pt>
                <c:pt idx="894">
                  <c:v>-4.2616996960870344</c:v>
                </c:pt>
                <c:pt idx="895">
                  <c:v>-4.2457117293658344</c:v>
                </c:pt>
                <c:pt idx="896">
                  <c:v>-4.2260649047124117</c:v>
                </c:pt>
                <c:pt idx="897">
                  <c:v>-4.202723323347719</c:v>
                </c:pt>
                <c:pt idx="898">
                  <c:v>-4.175655311541747</c:v>
                </c:pt>
                <c:pt idx="899">
                  <c:v>-4.1448337600978045</c:v>
                </c:pt>
                <c:pt idx="900">
                  <c:v>-4.1102365362101096</c:v>
                </c:pt>
                <c:pt idx="901">
                  <c:v>-4.0718469755954487</c:v>
                </c:pt>
                <c:pt idx="902">
                  <c:v>-4.0296544636884377</c:v>
                </c:pt>
                <c:pt idx="903">
                  <c:v>-3.983655115635178</c:v>
                </c:pt>
                <c:pt idx="904">
                  <c:v>-3.9338525658063235</c:v>
                </c:pt>
                <c:pt idx="905">
                  <c:v>-3.8802588785532754</c:v>
                </c:pt>
                <c:pt idx="906">
                  <c:v>-3.8228955929166517</c:v>
                </c:pt>
                <c:pt idx="907">
                  <c:v>-3.7617949149137484</c:v>
                </c:pt>
                <c:pt idx="908">
                  <c:v>-3.6970010718148383</c:v>
                </c:pt>
                <c:pt idx="909">
                  <c:v>-3.6285718433741514</c:v>
                </c:pt>
                <c:pt idx="910">
                  <c:v>-3.5565802851889061</c:v>
                </c:pt>
                <c:pt idx="911">
                  <c:v>-3.4811166590595368</c:v>
                </c:pt>
                <c:pt idx="912">
                  <c:v>-3.4022905842120226</c:v>
                </c:pt>
                <c:pt idx="913">
                  <c:v>-3.3202334212605495</c:v>
                </c:pt>
                <c:pt idx="914">
                  <c:v>-3.2351008975149793</c:v>
                </c:pt>
                <c:pt idx="915">
                  <c:v>-3.1470759772824874</c:v>
                </c:pt>
                <c:pt idx="916">
                  <c:v>-3.056371973712142</c:v>
                </c:pt>
                <c:pt idx="917">
                  <c:v>-2.9632358889487826</c:v>
                </c:pt>
                <c:pt idx="918">
                  <c:v>-2.8679519563016282</c:v>
                </c:pt>
                <c:pt idx="919">
                  <c:v>-2.7708453411612139</c:v>
                </c:pt>
                <c:pt idx="920">
                  <c:v>-2.6722859358981288</c:v>
                </c:pt>
                <c:pt idx="921">
                  <c:v>-2.5726921574209505</c:v>
                </c:pt>
                <c:pt idx="922">
                  <c:v>-2.4725346241407156</c:v>
                </c:pt>
                <c:pt idx="923">
                  <c:v>-2.3723395518382224</c:v>
                </c:pt>
                <c:pt idx="924">
                  <c:v>-2.2726916659998837</c:v>
                </c:pt>
                <c:pt idx="925">
                  <c:v>-2.174236383071285</c:v>
                </c:pt>
                <c:pt idx="926">
                  <c:v>-2.0776809674188188</c:v>
                </c:pt>
                <c:pt idx="927">
                  <c:v>-1.9837943286755966</c:v>
                </c:pt>
                <c:pt idx="928">
                  <c:v>-1.8934050913305425</c:v>
                </c:pt>
                <c:pt idx="929">
                  <c:v>-1.8073975523695907</c:v>
                </c:pt>
                <c:pt idx="930">
                  <c:v>-1.7267051524360379</c:v>
                </c:pt>
                <c:pt idx="931">
                  <c:v>-1.6523011310568101</c:v>
                </c:pt>
                <c:pt idx="932">
                  <c:v>-1.5851861262010023</c:v>
                </c:pt>
                <c:pt idx="933">
                  <c:v>-1.5263726196210761</c:v>
                </c:pt>
                <c:pt idx="934">
                  <c:v>-1.4768663240986242</c:v>
                </c:pt>
                <c:pt idx="935">
                  <c:v>-1.437644851502943</c:v>
                </c:pt>
                <c:pt idx="936">
                  <c:v>-1.4096342765362955</c:v>
                </c:pt>
                <c:pt idx="937">
                  <c:v>-1.3936844947629075</c:v>
                </c:pt>
                <c:pt idx="938">
                  <c:v>-1.3905445302692299</c:v>
                </c:pt>
                <c:pt idx="939">
                  <c:v>-1.4008391379142926</c:v>
                </c:pt>
                <c:pt idx="940">
                  <c:v>-1.4250481285164083</c:v>
                </c:pt>
                <c:pt idx="941">
                  <c:v>-1.4634897926998458</c:v>
                </c:pt>
                <c:pt idx="942">
                  <c:v>-1.5163095980615662</c:v>
                </c:pt>
                <c:pt idx="943">
                  <c:v>-1.5834749952809375</c:v>
                </c:pt>
                <c:pt idx="944">
                  <c:v>-1.6647767260788282</c:v>
                </c:pt>
                <c:pt idx="945">
                  <c:v>-1.7598365329993744</c:v>
                </c:pt>
                <c:pt idx="946">
                  <c:v>-1.8681206909194352</c:v>
                </c:pt>
                <c:pt idx="947">
                  <c:v>-1.9889583735852261</c:v>
                </c:pt>
                <c:pt idx="948">
                  <c:v>-2.121563582008875</c:v>
                </c:pt>
                <c:pt idx="949">
                  <c:v>-2.2650592201994604</c:v>
                </c:pt>
                <c:pt idx="950">
                  <c:v>-2.4185019083188473</c:v>
                </c:pt>
                <c:pt idx="951">
                  <c:v>-2.5809062536817655</c:v>
                </c:pt>
                <c:pt idx="952">
                  <c:v>-2.7512675215153153</c:v>
                </c:pt>
                <c:pt idx="953">
                  <c:v>-2.9285819196117471</c:v>
                </c:pt>
                <c:pt idx="954">
                  <c:v>-3.1118639953204168</c:v>
                </c:pt>
                <c:pt idx="955">
                  <c:v>-3.3001609084315087</c:v>
                </c:pt>
                <c:pt idx="956">
                  <c:v>-3.4925635681875375</c:v>
                </c:pt>
                <c:pt idx="957">
                  <c:v>-3.6882147960245231</c:v>
                </c:pt>
                <c:pt idx="958">
                  <c:v>-3.886314795589759</c:v>
                </c:pt>
                <c:pt idx="959">
                  <c:v>-4.0861242823708173</c:v>
                </c:pt>
                <c:pt idx="960">
                  <c:v>-4.286965654951775</c:v>
                </c:pt>
                <c:pt idx="961">
                  <c:v>-4.4882225880974334</c:v>
                </c:pt>
                <c:pt idx="962">
                  <c:v>-4.6893384040763531</c:v>
                </c:pt>
                <c:pt idx="963">
                  <c:v>-4.8898135412740711</c:v>
                </c:pt>
                <c:pt idx="964">
                  <c:v>-5.0892023950095258</c:v>
                </c:pt>
                <c:pt idx="965">
                  <c:v>-5.2871097596152214</c:v>
                </c:pt>
                <c:pt idx="966">
                  <c:v>-5.4831870567501531</c:v>
                </c:pt>
                <c:pt idx="967">
                  <c:v>-5.6771284947292688</c:v>
                </c:pt>
                <c:pt idx="968">
                  <c:v>-5.8686672684910182</c:v>
                </c:pt>
                <c:pt idx="969">
                  <c:v>-6.0575718800616309</c:v>
                </c:pt>
                <c:pt idx="970">
                  <c:v>-6.2436426348918648</c:v>
                </c:pt>
                <c:pt idx="971">
                  <c:v>-6.4267083498202817</c:v>
                </c:pt>
                <c:pt idx="972">
                  <c:v>-6.6066232930812632</c:v>
                </c:pt>
                <c:pt idx="973">
                  <c:v>-6.7832643650949862</c:v>
                </c:pt>
                <c:pt idx="974">
                  <c:v>-6.9565285201282299</c:v>
                </c:pt>
                <c:pt idx="975">
                  <c:v>-7.1263304227245508</c:v>
                </c:pt>
                <c:pt idx="976">
                  <c:v>-7.292600328561992</c:v>
                </c:pt>
                <c:pt idx="977">
                  <c:v>-7.4552821766720898</c:v>
                </c:pt>
                <c:pt idx="978">
                  <c:v>-7.6143318783838705</c:v>
                </c:pt>
                <c:pt idx="979">
                  <c:v>-7.7697157876465086</c:v>
                </c:pt>
                <c:pt idx="980">
                  <c:v>-7.9214093372985364</c:v>
                </c:pt>
                <c:pt idx="981">
                  <c:v>-8.0693958262056711</c:v>
                </c:pt>
                <c:pt idx="982">
                  <c:v>-8.2136653428397572</c:v>
                </c:pt>
                <c:pt idx="983">
                  <c:v>-8.3542138117102276</c:v>
                </c:pt>
                <c:pt idx="984">
                  <c:v>-8.4910421500051889</c:v>
                </c:pt>
                <c:pt idx="985">
                  <c:v>-8.6241555227928099</c:v>
                </c:pt>
                <c:pt idx="986">
                  <c:v>-8.7535626861325078</c:v>
                </c:pt>
                <c:pt idx="987">
                  <c:v>-8.8792754084202379</c:v>
                </c:pt>
                <c:pt idx="988">
                  <c:v>-9.0013079612235192</c:v>
                </c:pt>
                <c:pt idx="989">
                  <c:v>-9.1196766717372899</c:v>
                </c:pt>
                <c:pt idx="990">
                  <c:v>-9.2343995298049641</c:v>
                </c:pt>
                <c:pt idx="991">
                  <c:v>-9.3454958431968471</c:v>
                </c:pt>
                <c:pt idx="992">
                  <c:v>-9.4529859355208394</c:v>
                </c:pt>
                <c:pt idx="993">
                  <c:v>-9.5568908817593652</c:v>
                </c:pt>
                <c:pt idx="994">
                  <c:v>-9.6572322769852548</c:v>
                </c:pt>
                <c:pt idx="995">
                  <c:v>-9.7540320343113116</c:v>
                </c:pt>
                <c:pt idx="996">
                  <c:v>-9.847312208577927</c:v>
                </c:pt>
                <c:pt idx="997">
                  <c:v>-9.9370948426845054</c:v>
                </c:pt>
                <c:pt idx="998">
                  <c:v>-10.023401833828176</c:v>
                </c:pt>
                <c:pt idx="999">
                  <c:v>-10.106254817231079</c:v>
                </c:pt>
                <c:pt idx="1000">
                  <c:v>-10.185675065219947</c:v>
                </c:pt>
                <c:pt idx="1001">
                  <c:v>-10.261683399771695</c:v>
                </c:pt>
                <c:pt idx="1002">
                  <c:v>-10.33430011686052</c:v>
                </c:pt>
                <c:pt idx="1003">
                  <c:v>-10.403544921137852</c:v>
                </c:pt>
                <c:pt idx="1004">
                  <c:v>-10.469436869650082</c:v>
                </c:pt>
                <c:pt idx="1005">
                  <c:v>-10.531994323452079</c:v>
                </c:pt>
                <c:pt idx="1006">
                  <c:v>-10.59123490611</c:v>
                </c:pt>
                <c:pt idx="1007">
                  <c:v>-10.647175468206541</c:v>
                </c:pt>
                <c:pt idx="1008">
                  <c:v>-10.699832057067514</c:v>
                </c:pt>
                <c:pt idx="1009">
                  <c:v>-10.749219891022065</c:v>
                </c:pt>
                <c:pt idx="1010">
                  <c:v>-10.795353337591497</c:v>
                </c:pt>
                <c:pt idx="1011">
                  <c:v>-10.838245895074753</c:v>
                </c:pt>
                <c:pt idx="1012">
                  <c:v>-10.877910177063388</c:v>
                </c:pt>
                <c:pt idx="1013">
                  <c:v>-10.914357899476222</c:v>
                </c:pt>
                <c:pt idx="1014">
                  <c:v>-10.947599869754789</c:v>
                </c:pt>
                <c:pt idx="1015">
                  <c:v>-10.97764597790616</c:v>
                </c:pt>
                <c:pt idx="1016">
                  <c:v>-11.004505189119946</c:v>
                </c:pt>
                <c:pt idx="1017">
                  <c:v>-11.028185537722564</c:v>
                </c:pt>
                <c:pt idx="1018">
                  <c:v>-11.048694122264262</c:v>
                </c:pt>
                <c:pt idx="1019">
                  <c:v>-11.066037101563598</c:v>
                </c:pt>
                <c:pt idx="1020">
                  <c:v>-11.08021969156062</c:v>
                </c:pt>
                <c:pt idx="1021">
                  <c:v>-11.091246162854242</c:v>
                </c:pt>
                <c:pt idx="1022">
                  <c:v>-11.099119838821432</c:v>
                </c:pt>
                <c:pt idx="1023">
                  <c:v>-11.103843094236705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86-4A3F-B70B-A1479AA5CA3D}"/>
            </c:ext>
          </c:extLst>
        </c:ser>
        <c:ser>
          <c:idx val="4"/>
          <c:order val="2"/>
          <c:tx>
            <c:strRef>
              <c:f>Sheet2!$G$1</c:f>
              <c:strCache>
                <c:ptCount val="1"/>
                <c:pt idx="0">
                  <c:v>Male</c:v>
                </c:pt>
              </c:strCache>
            </c:strRef>
          </c:tx>
          <c:marker>
            <c:symbol val="none"/>
          </c:marker>
          <c:val>
            <c:numRef>
              <c:f>Sheet2!$G$2:$G$1025</c:f>
              <c:numCache>
                <c:formatCode>General</c:formatCode>
                <c:ptCount val="1024"/>
                <c:pt idx="0">
                  <c:v>22.855104277368483</c:v>
                </c:pt>
                <c:pt idx="1">
                  <c:v>22.853262291871964</c:v>
                </c:pt>
                <c:pt idx="2">
                  <c:v>22.847752117733013</c:v>
                </c:pt>
                <c:pt idx="3">
                  <c:v>22.838620878104059</c:v>
                </c:pt>
                <c:pt idx="4">
                  <c:v>22.825946372342582</c:v>
                </c:pt>
                <c:pt idx="5">
                  <c:v>22.809835991639606</c:v>
                </c:pt>
                <c:pt idx="6">
                  <c:v>22.790425248502824</c:v>
                </c:pt>
                <c:pt idx="7">
                  <c:v>22.767875964683711</c:v>
                </c:pt>
                <c:pt idx="8">
                  <c:v>22.742374170831802</c:v>
                </c:pt>
                <c:pt idx="9">
                  <c:v>22.714127777271656</c:v>
                </c:pt>
                <c:pt idx="10">
                  <c:v>22.683364078671321</c:v>
                </c:pt>
                <c:pt idx="11">
                  <c:v>22.650327156043616</c:v>
                </c:pt>
                <c:pt idx="12">
                  <c:v>22.615275237700519</c:v>
                </c:pt>
                <c:pt idx="13">
                  <c:v>22.578478076793914</c:v>
                </c:pt>
                <c:pt idx="14">
                  <c:v>22.54021439734516</c:v>
                </c:pt>
                <c:pt idx="15">
                  <c:v>22.500769453675638</c:v>
                </c:pt>
                <c:pt idx="16">
                  <c:v>22.460432740371424</c:v>
                </c:pt>
                <c:pt idx="17">
                  <c:v>22.419495881817358</c:v>
                </c:pt>
                <c:pt idx="18">
                  <c:v>22.378250722316501</c:v>
                </c:pt>
                <c:pt idx="19">
                  <c:v>22.336987630207453</c:v>
                </c:pt>
                <c:pt idx="20">
                  <c:v>22.295994022464463</c:v>
                </c:pt>
                <c:pt idx="21">
                  <c:v>22.255553110182994</c:v>
                </c:pt>
                <c:pt idx="22">
                  <c:v>22.215942860221777</c:v>
                </c:pt>
                <c:pt idx="23">
                  <c:v>22.177435164120666</c:v>
                </c:pt>
                <c:pt idx="24">
                  <c:v>22.140295202230639</c:v>
                </c:pt>
                <c:pt idx="25">
                  <c:v>22.104780988702757</c:v>
                </c:pt>
                <c:pt idx="26">
                  <c:v>22.071143081511803</c:v>
                </c:pt>
                <c:pt idx="27">
                  <c:v>22.039624440922335</c:v>
                </c:pt>
                <c:pt idx="28">
                  <c:v>22.010460419623112</c:v>
                </c:pt>
                <c:pt idx="29">
                  <c:v>21.983878868053978</c:v>
                </c:pt>
                <c:pt idx="30">
                  <c:v>21.960100339108948</c:v>
                </c:pt>
                <c:pt idx="31">
                  <c:v>21.939338377327019</c:v>
                </c:pt>
                <c:pt idx="32">
                  <c:v>21.921799878786707</c:v>
                </c:pt>
                <c:pt idx="33">
                  <c:v>21.907685509125187</c:v>
                </c:pt>
                <c:pt idx="34">
                  <c:v>21.897190168349393</c:v>
                </c:pt>
                <c:pt idx="35">
                  <c:v>21.890503492339356</c:v>
                </c:pt>
                <c:pt idx="36">
                  <c:v>21.887810382121557</c:v>
                </c:pt>
                <c:pt idx="37">
                  <c:v>21.889291553086053</c:v>
                </c:pt>
                <c:pt idx="38">
                  <c:v>21.89512409730564</c:v>
                </c:pt>
                <c:pt idx="39">
                  <c:v>21.90548205296928</c:v>
                </c:pt>
                <c:pt idx="40">
                  <c:v>21.92053697565667</c:v>
                </c:pt>
                <c:pt idx="41">
                  <c:v>21.940458506731979</c:v>
                </c:pt>
                <c:pt idx="42">
                  <c:v>21.965414934520723</c:v>
                </c:pt>
                <c:pt idx="43">
                  <c:v>21.995573744133146</c:v>
                </c:pt>
                <c:pt idx="44">
                  <c:v>22.031102151795132</c:v>
                </c:pt>
                <c:pt idx="45">
                  <c:v>22.072167619324876</c:v>
                </c:pt>
                <c:pt idx="46">
                  <c:v>22.118938343916817</c:v>
                </c:pt>
                <c:pt idx="47">
                  <c:v>22.1715837176327</c:v>
                </c:pt>
                <c:pt idx="48">
                  <c:v>22.230274749899721</c:v>
                </c:pt>
                <c:pt idx="49">
                  <c:v>22.295184444818567</c:v>
                </c:pt>
                <c:pt idx="50">
                  <c:v>22.366488123106709</c:v>
                </c:pt>
                <c:pt idx="51">
                  <c:v>22.444363675942274</c:v>
                </c:pt>
                <c:pt idx="52">
                  <c:v>22.528991734697623</c:v>
                </c:pt>
                <c:pt idx="53">
                  <c:v>22.620555736393875</c:v>
                </c:pt>
                <c:pt idx="54">
                  <c:v>22.719241859449944</c:v>
                </c:pt>
                <c:pt idx="55">
                  <c:v>22.825238797682626</c:v>
                </c:pt>
                <c:pt idx="56">
                  <c:v>22.938737332189788</c:v>
                </c:pt>
                <c:pt idx="57">
                  <c:v>23.059929650310277</c:v>
                </c:pt>
                <c:pt idx="58">
                  <c:v>23.189008347759156</c:v>
                </c:pt>
                <c:pt idx="59">
                  <c:v>23.326165033661187</c:v>
                </c:pt>
                <c:pt idx="60">
                  <c:v>23.471588437737772</c:v>
                </c:pt>
                <c:pt idx="61">
                  <c:v>23.625461893409554</c:v>
                </c:pt>
                <c:pt idx="62">
                  <c:v>23.787960038910519</c:v>
                </c:pt>
                <c:pt idx="63">
                  <c:v>23.959244539397954</c:v>
                </c:pt>
                <c:pt idx="64">
                  <c:v>24.139458585030461</c:v>
                </c:pt>
                <c:pt idx="65">
                  <c:v>24.328719861631967</c:v>
                </c:pt>
                <c:pt idx="66">
                  <c:v>24.527111620564241</c:v>
                </c:pt>
                <c:pt idx="67">
                  <c:v>24.734671392055205</c:v>
                </c:pt>
                <c:pt idx="68">
                  <c:v>24.951376791960918</c:v>
                </c:pt>
                <c:pt idx="69">
                  <c:v>25.177127768596101</c:v>
                </c:pt>
                <c:pt idx="70">
                  <c:v>25.411724530816983</c:v>
                </c:pt>
                <c:pt idx="71">
                  <c:v>25.654840304898862</c:v>
                </c:pt>
                <c:pt idx="72">
                  <c:v>25.905988010962169</c:v>
                </c:pt>
                <c:pt idx="73">
                  <c:v>26.164479971832598</c:v>
                </c:pt>
                <c:pt idx="74">
                  <c:v>26.429379935045489</c:v>
                </c:pt>
                <c:pt idx="75">
                  <c:v>26.699447102538201</c:v>
                </c:pt>
                <c:pt idx="76">
                  <c:v>26.973072663635822</c:v>
                </c:pt>
                <c:pt idx="77">
                  <c:v>27.248210697552153</c:v>
                </c:pt>
                <c:pt idx="78">
                  <c:v>27.522307456516014</c:v>
                </c:pt>
                <c:pt idx="79">
                  <c:v>27.792236130084248</c:v>
                </c:pt>
                <c:pt idx="80">
                  <c:v>28.05424824070219</c:v>
                </c:pt>
                <c:pt idx="81">
                  <c:v>28.303957485288326</c:v>
                </c:pt>
                <c:pt idx="82">
                  <c:v>28.536376134538621</c:v>
                </c:pt>
                <c:pt idx="83">
                  <c:v>28.74602615906651</c:v>
                </c:pt>
                <c:pt idx="84">
                  <c:v>28.927144332450165</c:v>
                </c:pt>
                <c:pt idx="85">
                  <c:v>29.073989741626502</c:v>
                </c:pt>
                <c:pt idx="86">
                  <c:v>29.181241934334274</c:v>
                </c:pt>
                <c:pt idx="87">
                  <c:v>29.244450613627684</c:v>
                </c:pt>
                <c:pt idx="88">
                  <c:v>29.260470955608277</c:v>
                </c:pt>
                <c:pt idx="89">
                  <c:v>29.227803969159574</c:v>
                </c:pt>
                <c:pt idx="90">
                  <c:v>29.146769334885917</c:v>
                </c:pt>
                <c:pt idx="91">
                  <c:v>29.019471005894477</c:v>
                </c:pt>
                <c:pt idx="92">
                  <c:v>28.849563618225616</c:v>
                </c:pt>
                <c:pt idx="93">
                  <c:v>28.641872433107363</c:v>
                </c:pt>
                <c:pt idx="94">
                  <c:v>28.401944827586899</c:v>
                </c:pt>
                <c:pt idx="95">
                  <c:v>28.13561123960104</c:v>
                </c:pt>
                <c:pt idx="96">
                  <c:v>27.848613512314952</c:v>
                </c:pt>
                <c:pt idx="97">
                  <c:v>27.546330437785798</c:v>
                </c:pt>
                <c:pt idx="98">
                  <c:v>27.233604725392738</c:v>
                </c:pt>
                <c:pt idx="99">
                  <c:v>26.914658443426809</c:v>
                </c:pt>
                <c:pt idx="100">
                  <c:v>26.593076001068109</c:v>
                </c:pt>
                <c:pt idx="101">
                  <c:v>26.271832768009475</c:v>
                </c:pt>
                <c:pt idx="102">
                  <c:v>25.953350476559876</c:v>
                </c:pt>
                <c:pt idx="103">
                  <c:v>25.63956512562434</c:v>
                </c:pt>
                <c:pt idx="104">
                  <c:v>25.331997641602037</c:v>
                </c:pt>
                <c:pt idx="105">
                  <c:v>25.031821304173981</c:v>
                </c:pt>
                <c:pt idx="106">
                  <c:v>24.739922715092519</c:v>
                </c:pt>
                <c:pt idx="107">
                  <c:v>24.456954959293476</c:v>
                </c:pt>
                <c:pt idx="108">
                  <c:v>24.183382770954665</c:v>
                </c:pt>
                <c:pt idx="109">
                  <c:v>23.919520173872229</c:v>
                </c:pt>
                <c:pt idx="110">
                  <c:v>23.665561385529017</c:v>
                </c:pt>
                <c:pt idx="111">
                  <c:v>23.421605884902092</c:v>
                </c:pt>
                <c:pt idx="112">
                  <c:v>23.187678533865615</c:v>
                </c:pt>
                <c:pt idx="113">
                  <c:v>22.963745568812747</c:v>
                </c:pt>
                <c:pt idx="114">
                  <c:v>22.749727178637336</c:v>
                </c:pt>
                <c:pt idx="115">
                  <c:v>22.545507278363807</c:v>
                </c:pt>
                <c:pt idx="116">
                  <c:v>22.350940985783261</c:v>
                </c:pt>
                <c:pt idx="117">
                  <c:v>22.165860216839988</c:v>
                </c:pt>
                <c:pt idx="118">
                  <c:v>21.990077736147594</c:v>
                </c:pt>
                <c:pt idx="119">
                  <c:v>21.823389931941158</c:v>
                </c:pt>
                <c:pt idx="120">
                  <c:v>21.665578529071944</c:v>
                </c:pt>
                <c:pt idx="121">
                  <c:v>21.516411408051212</c:v>
                </c:pt>
                <c:pt idx="122">
                  <c:v>21.37564266128927</c:v>
                </c:pt>
                <c:pt idx="123">
                  <c:v>21.243011988330196</c:v>
                </c:pt>
                <c:pt idx="124">
                  <c:v>21.118243509008675</c:v>
                </c:pt>
                <c:pt idx="125">
                  <c:v>21.001044056245576</c:v>
                </c:pt>
                <c:pt idx="126">
                  <c:v>20.891100998083999</c:v>
                </c:pt>
                <c:pt idx="127">
                  <c:v>20.788079631205818</c:v>
                </c:pt>
                <c:pt idx="128">
                  <c:v>20.691620185439579</c:v>
                </c:pt>
                <c:pt idx="129">
                  <c:v>20.601334480745557</c:v>
                </c:pt>
                <c:pt idx="130">
                  <c:v>20.516802285082111</c:v>
                </c:pt>
                <c:pt idx="131">
                  <c:v>20.437567433785805</c:v>
                </c:pt>
                <c:pt idx="132">
                  <c:v>20.363133789059056</c:v>
                </c:pt>
                <c:pt idx="133">
                  <c:v>20.292961142258868</c:v>
                </c:pt>
                <c:pt idx="134">
                  <c:v>20.226461192153735</c:v>
                </c:pt>
                <c:pt idx="135">
                  <c:v>20.162993769078422</c:v>
                </c:pt>
                <c:pt idx="136">
                  <c:v>20.101863517300664</c:v>
                </c:pt>
                <c:pt idx="137">
                  <c:v>20.042317294405191</c:v>
                </c:pt>
                <c:pt idx="138">
                  <c:v>19.983542594394844</c:v>
                </c:pt>
                <c:pt idx="139">
                  <c:v>19.924667346284462</c:v>
                </c:pt>
                <c:pt idx="140">
                  <c:v>19.864761476220455</c:v>
                </c:pt>
                <c:pt idx="141">
                  <c:v>19.802840640710887</c:v>
                </c:pt>
                <c:pt idx="142">
                  <c:v>19.737872531855018</c:v>
                </c:pt>
                <c:pt idx="143">
                  <c:v>19.668786111996216</c:v>
                </c:pt>
                <c:pt idx="144">
                  <c:v>19.59448404481715</c:v>
                </c:pt>
                <c:pt idx="145">
                  <c:v>19.513858444725823</c:v>
                </c:pt>
                <c:pt idx="146">
                  <c:v>19.425809863596982</c:v>
                </c:pt>
                <c:pt idx="147">
                  <c:v>19.32926917849516</c:v>
                </c:pt>
                <c:pt idx="148">
                  <c:v>19.223221751175981</c:v>
                </c:pt>
                <c:pt idx="149">
                  <c:v>19.106732926660747</c:v>
                </c:pt>
                <c:pt idx="150">
                  <c:v>18.978973661085227</c:v>
                </c:pt>
                <c:pt idx="151">
                  <c:v>18.839244861726609</c:v>
                </c:pt>
                <c:pt idx="152">
                  <c:v>18.686998927276406</c:v>
                </c:pt>
                <c:pt idx="153">
                  <c:v>18.52185702699089</c:v>
                </c:pt>
                <c:pt idx="154">
                  <c:v>18.343620867594133</c:v>
                </c:pt>
                <c:pt idx="155">
                  <c:v>18.152278056104425</c:v>
                </c:pt>
                <c:pt idx="156">
                  <c:v>17.948000638378879</c:v>
                </c:pt>
                <c:pt idx="157">
                  <c:v>17.731136919327977</c:v>
                </c:pt>
                <c:pt idx="158">
                  <c:v>17.502197183030514</c:v>
                </c:pt>
                <c:pt idx="159">
                  <c:v>17.261834363702544</c:v>
                </c:pt>
                <c:pt idx="160">
                  <c:v>17.010821021256799</c:v>
                </c:pt>
                <c:pt idx="161">
                  <c:v>16.750024121494015</c:v>
                </c:pt>
                <c:pt idx="162">
                  <c:v>16.480379110568609</c:v>
                </c:pt>
                <c:pt idx="163">
                  <c:v>16.202864628968335</c:v>
                </c:pt>
                <c:pt idx="164">
                  <c:v>15.918478969794126</c:v>
                </c:pt>
                <c:pt idx="165">
                  <c:v>15.628219093581706</c:v>
                </c:pt>
                <c:pt idx="166">
                  <c:v>15.333062708834813</c:v>
                </c:pt>
                <c:pt idx="167">
                  <c:v>15.033953647097537</c:v>
                </c:pt>
                <c:pt idx="168">
                  <c:v>14.731790525919124</c:v>
                </c:pt>
                <c:pt idx="169">
                  <c:v>14.427418513374818</c:v>
                </c:pt>
                <c:pt idx="170">
                  <c:v>14.121623885423816</c:v>
                </c:pt>
                <c:pt idx="171">
                  <c:v>13.815130997138645</c:v>
                </c:pt>
                <c:pt idx="172">
                  <c:v>13.508601261703463</c:v>
                </c:pt>
                <c:pt idx="173">
                  <c:v>13.202633736554663</c:v>
                </c:pt>
                <c:pt idx="174">
                  <c:v>12.897766943899352</c:v>
                </c:pt>
                <c:pt idx="175">
                  <c:v>12.594481594189588</c:v>
                </c:pt>
                <c:pt idx="176">
                  <c:v>12.293203928850664</c:v>
                </c:pt>
                <c:pt idx="177">
                  <c:v>11.994309447440832</c:v>
                </c:pt>
                <c:pt idx="178">
                  <c:v>11.698126830931766</c:v>
                </c:pt>
                <c:pt idx="179">
                  <c:v>11.404941914832193</c:v>
                </c:pt>
                <c:pt idx="180">
                  <c:v>11.115001602375658</c:v>
                </c:pt>
                <c:pt idx="181">
                  <c:v>10.828517638670158</c:v>
                </c:pt>
                <c:pt idx="182">
                  <c:v>10.545670191769014</c:v>
                </c:pt>
                <c:pt idx="183">
                  <c:v>10.266611206565464</c:v>
                </c:pt>
                <c:pt idx="184">
                  <c:v>9.9914675128863841</c:v>
                </c:pt>
                <c:pt idx="185">
                  <c:v>9.720343680848492</c:v>
                </c:pt>
                <c:pt idx="186">
                  <c:v>9.4533246251108221</c:v>
                </c:pt>
                <c:pt idx="187">
                  <c:v>9.1904779657183848</c:v>
                </c:pt>
                <c:pt idx="188">
                  <c:v>8.9318561573162629</c:v>
                </c:pt>
                <c:pt idx="189">
                  <c:v>8.6774984010708831</c:v>
                </c:pt>
                <c:pt idx="190">
                  <c:v>8.4274323550407573</c:v>
                </c:pt>
                <c:pt idx="191">
                  <c:v>8.1816756592925231</c:v>
                </c:pt>
                <c:pt idx="192">
                  <c:v>7.9402372919999955</c:v>
                </c:pt>
                <c:pt idx="193">
                  <c:v>7.703118772281103</c:v>
                </c:pt>
                <c:pt idx="194">
                  <c:v>7.4703152247629827</c:v>
                </c:pt>
                <c:pt idx="195">
                  <c:v>7.2418163199284127</c:v>
                </c:pt>
                <c:pt idx="196">
                  <c:v>7.0176071032653118</c:v>
                </c:pt>
                <c:pt idx="197">
                  <c:v>6.7976687251757886</c:v>
                </c:pt>
                <c:pt idx="198">
                  <c:v>6.5819790825412117</c:v>
                </c:pt>
                <c:pt idx="199">
                  <c:v>6.370513381813562</c:v>
                </c:pt>
                <c:pt idx="200">
                  <c:v>6.1632446325301302</c:v>
                </c:pt>
                <c:pt idx="201">
                  <c:v>5.9601440792368923</c:v>
                </c:pt>
                <c:pt idx="202">
                  <c:v>5.7611815789647451</c:v>
                </c:pt>
                <c:pt idx="203">
                  <c:v>5.5663259306303816</c:v>
                </c:pt>
                <c:pt idx="204">
                  <c:v>5.3755451620317451</c:v>
                </c:pt>
                <c:pt idx="205">
                  <c:v>5.1888067794733139</c:v>
                </c:pt>
                <c:pt idx="206">
                  <c:v>5.0060779844848877</c:v>
                </c:pt>
                <c:pt idx="207">
                  <c:v>4.8273258615852228</c:v>
                </c:pt>
                <c:pt idx="208">
                  <c:v>4.6525175405843884</c:v>
                </c:pt>
                <c:pt idx="209">
                  <c:v>4.4816203365102574</c:v>
                </c:pt>
                <c:pt idx="210">
                  <c:v>4.3146018698822557</c:v>
                </c:pt>
                <c:pt idx="211">
                  <c:v>4.1514301697332332</c:v>
                </c:pt>
                <c:pt idx="212">
                  <c:v>3.9920737614947113</c:v>
                </c:pt>
                <c:pt idx="213">
                  <c:v>3.8365017416084291</c:v>
                </c:pt>
                <c:pt idx="214">
                  <c:v>3.6846838405032174</c:v>
                </c:pt>
                <c:pt idx="215">
                  <c:v>3.5365904753787318</c:v>
                </c:pt>
                <c:pt idx="216">
                  <c:v>3.3921927940632548</c:v>
                </c:pt>
                <c:pt idx="217">
                  <c:v>3.2514627110579237</c:v>
                </c:pt>
                <c:pt idx="218">
                  <c:v>3.1143729367443607</c:v>
                </c:pt>
                <c:pt idx="219">
                  <c:v>2.9808970006115763</c:v>
                </c:pt>
                <c:pt idx="220">
                  <c:v>2.8510092692522222</c:v>
                </c:pt>
                <c:pt idx="221">
                  <c:v>2.7246849597840339</c:v>
                </c:pt>
                <c:pt idx="222">
                  <c:v>2.6019001492692242</c:v>
                </c:pt>
                <c:pt idx="223">
                  <c:v>2.4826317806309421</c:v>
                </c:pt>
                <c:pt idx="224">
                  <c:v>2.3668576655006532</c:v>
                </c:pt>
                <c:pt idx="225">
                  <c:v>2.2545564843721952</c:v>
                </c:pt>
                <c:pt idx="226">
                  <c:v>2.1457077843869179</c:v>
                </c:pt>
                <c:pt idx="227">
                  <c:v>2.0402919750280448</c:v>
                </c:pt>
                <c:pt idx="228">
                  <c:v>1.93829032196148</c:v>
                </c:pt>
                <c:pt idx="229">
                  <c:v>1.8396849392231447</c:v>
                </c:pt>
                <c:pt idx="230">
                  <c:v>1.7444587799199014</c:v>
                </c:pt>
                <c:pt idx="231">
                  <c:v>1.6525956255806649</c:v>
                </c:pt>
                <c:pt idx="232">
                  <c:v>1.564080074267221</c:v>
                </c:pt>
                <c:pt idx="233">
                  <c:v>1.4788975275287728</c:v>
                </c:pt>
                <c:pt idx="234">
                  <c:v>1.3970341762612049</c:v>
                </c:pt>
                <c:pt idx="235">
                  <c:v>1.318476985510229</c:v>
                </c:pt>
                <c:pt idx="236">
                  <c:v>1.2432136782373668</c:v>
                </c:pt>
                <c:pt idx="237">
                  <c:v>1.1712327180481081</c:v>
                </c:pt>
                <c:pt idx="238">
                  <c:v>1.1025232908631835</c:v>
                </c:pt>
                <c:pt idx="239">
                  <c:v>1.0370752854955605</c:v>
                </c:pt>
                <c:pt idx="240">
                  <c:v>0.97487927307810329</c:v>
                </c:pt>
                <c:pt idx="241">
                  <c:v>0.91592648526895426</c:v>
                </c:pt>
                <c:pt idx="242">
                  <c:v>0.86020879114380078</c:v>
                </c:pt>
                <c:pt idx="243">
                  <c:v>0.80771867266615394</c:v>
                </c:pt>
                <c:pt idx="244">
                  <c:v>0.75844919860766924</c:v>
                </c:pt>
                <c:pt idx="245">
                  <c:v>0.71239399677153659</c:v>
                </c:pt>
                <c:pt idx="246">
                  <c:v>0.66954722435108471</c:v>
                </c:pt>
                <c:pt idx="247">
                  <c:v>0.62990353623490014</c:v>
                </c:pt>
                <c:pt idx="248">
                  <c:v>0.5934580510463926</c:v>
                </c:pt>
                <c:pt idx="249">
                  <c:v>0.56020631468193993</c:v>
                </c:pt>
                <c:pt idx="250">
                  <c:v>0.53014426108567081</c:v>
                </c:pt>
                <c:pt idx="251">
                  <c:v>0.50326816997106905</c:v>
                </c:pt>
                <c:pt idx="252">
                  <c:v>0.47957462116968613</c:v>
                </c:pt>
                <c:pt idx="253">
                  <c:v>0.45906044525501766</c:v>
                </c:pt>
                <c:pt idx="254">
                  <c:v>0.44172267005465898</c:v>
                </c:pt>
                <c:pt idx="255">
                  <c:v>0.42755846262634201</c:v>
                </c:pt>
                <c:pt idx="256">
                  <c:v>0.4165650662328928</c:v>
                </c:pt>
                <c:pt idx="257">
                  <c:v>0.40873973180708756</c:v>
                </c:pt>
                <c:pt idx="258">
                  <c:v>0.40407964335042407</c:v>
                </c:pt>
                <c:pt idx="259">
                  <c:v>0.40258183665869279</c:v>
                </c:pt>
                <c:pt idx="260">
                  <c:v>0.4042431107125295</c:v>
                </c:pt>
                <c:pt idx="261">
                  <c:v>0.40905993101252569</c:v>
                </c:pt>
                <c:pt idx="262">
                  <c:v>0.41702832407550838</c:v>
                </c:pt>
                <c:pt idx="263">
                  <c:v>0.42814376224184852</c:v>
                </c:pt>
                <c:pt idx="264">
                  <c:v>0.44240103787235502</c:v>
                </c:pt>
                <c:pt idx="265">
                  <c:v>0.45979412593870345</c:v>
                </c:pt>
                <c:pt idx="266">
                  <c:v>0.48031603393201555</c:v>
                </c:pt>
                <c:pt idx="267">
                  <c:v>0.50395863793272078</c:v>
                </c:pt>
                <c:pt idx="268">
                  <c:v>0.53071250359973998</c:v>
                </c:pt>
                <c:pt idx="269">
                  <c:v>0.56056669075076726</c:v>
                </c:pt>
                <c:pt idx="270">
                  <c:v>0.59350854011820453</c:v>
                </c:pt>
                <c:pt idx="271">
                  <c:v>0.62952344077964917</c:v>
                </c:pt>
                <c:pt idx="272">
                  <c:v>0.66859457667891631</c:v>
                </c:pt>
                <c:pt idx="273">
                  <c:v>0.71070265057686832</c:v>
                </c:pt>
                <c:pt idx="274">
                  <c:v>0.75582558370387576</c:v>
                </c:pt>
                <c:pt idx="275">
                  <c:v>0.80393818933199979</c:v>
                </c:pt>
                <c:pt idx="276">
                  <c:v>0.85501181845004448</c:v>
                </c:pt>
                <c:pt idx="277">
                  <c:v>0.90901397571521492</c:v>
                </c:pt>
                <c:pt idx="278">
                  <c:v>0.96590790387902925</c:v>
                </c:pt>
                <c:pt idx="279">
                  <c:v>1.0256521349516616</c:v>
                </c:pt>
                <c:pt idx="280">
                  <c:v>1.0882000064897424</c:v>
                </c:pt>
                <c:pt idx="281">
                  <c:v>1.1534991415805387</c:v>
                </c:pt>
                <c:pt idx="282">
                  <c:v>1.2214908913667952</c:v>
                </c:pt>
                <c:pt idx="283">
                  <c:v>1.2921097393284067</c:v>
                </c:pt>
                <c:pt idx="284">
                  <c:v>1.3652826670311069</c:v>
                </c:pt>
                <c:pt idx="285">
                  <c:v>1.4409284816908918</c:v>
                </c:pt>
                <c:pt idx="286">
                  <c:v>1.5189571067121781</c:v>
                </c:pt>
                <c:pt idx="287">
                  <c:v>1.5992688373654258</c:v>
                </c:pt>
                <c:pt idx="288">
                  <c:v>1.6817535650057136</c:v>
                </c:pt>
                <c:pt idx="289">
                  <c:v>1.7662899747278074</c:v>
                </c:pt>
                <c:pt idx="290">
                  <c:v>1.8527447231350369</c:v>
                </c:pt>
                <c:pt idx="291">
                  <c:v>1.9409716049955272</c:v>
                </c:pt>
                <c:pt idx="292">
                  <c:v>2.0308107199914964</c:v>
                </c:pt>
                <c:pt idx="293">
                  <c:v>2.1220876535472737</c:v>
                </c:pt>
                <c:pt idx="294">
                  <c:v>2.2146126888483981</c:v>
                </c:pt>
                <c:pt idx="295">
                  <c:v>2.308180070617051</c:v>
                </c:pt>
                <c:pt idx="296">
                  <c:v>2.4025673449415357</c:v>
                </c:pt>
                <c:pt idx="297">
                  <c:v>2.4975348033913667</c:v>
                </c:pt>
                <c:pt idx="298">
                  <c:v>2.5928250636631218</c:v>
                </c:pt>
                <c:pt idx="299">
                  <c:v>2.6881628229279282</c:v>
                </c:pt>
                <c:pt idx="300">
                  <c:v>2.7832548236641124</c:v>
                </c:pt>
                <c:pt idx="301">
                  <c:v>2.8777900747723262</c:v>
                </c:pt>
                <c:pt idx="302">
                  <c:v>2.9714403728407128</c:v>
                </c:pt>
                <c:pt idx="303">
                  <c:v>3.0638611691491495</c:v>
                </c:pt>
                <c:pt idx="304">
                  <c:v>3.1546928269285681</c:v>
                </c:pt>
                <c:pt idx="305">
                  <c:v>3.2435623100550455</c:v>
                </c:pt>
                <c:pt idx="306">
                  <c:v>3.3300853383017448</c:v>
                </c:pt>
                <c:pt idx="307">
                  <c:v>3.4138690350995917</c:v>
                </c:pt>
                <c:pt idx="308">
                  <c:v>3.4945150811899657</c:v>
                </c:pt>
                <c:pt idx="309">
                  <c:v>3.5716233714945056</c:v>
                </c:pt>
                <c:pt idx="310">
                  <c:v>3.6447961531377997</c:v>
                </c:pt>
                <c:pt idx="311">
                  <c:v>3.7136426003130336</c:v>
                </c:pt>
                <c:pt idx="312">
                  <c:v>3.7777837574175348</c:v>
                </c:pt>
                <c:pt idx="313">
                  <c:v>3.8368577568200131</c:v>
                </c:pt>
                <c:pt idx="314">
                  <c:v>3.8905251933209346</c:v>
                </c:pt>
                <c:pt idx="315">
                  <c:v>3.9384745156664884</c:v>
                </c:pt>
                <c:pt idx="316">
                  <c:v>3.9804272783445511</c:v>
                </c:pt>
                <c:pt idx="317">
                  <c:v>4.0161430862429643</c:v>
                </c:pt>
                <c:pt idx="318">
                  <c:v>4.0454240622300821</c:v>
                </c:pt>
                <c:pt idx="319">
                  <c:v>4.0681186744693623</c:v>
                </c:pt>
                <c:pt idx="320">
                  <c:v>4.0841247767511</c:v>
                </c:pt>
                <c:pt idx="321">
                  <c:v>4.09339174093006</c:v>
                </c:pt>
                <c:pt idx="322">
                  <c:v>4.0959215944376224</c:v>
                </c:pt>
                <c:pt idx="323">
                  <c:v>4.0917691157267946</c:v>
                </c:pt>
                <c:pt idx="324">
                  <c:v>4.0810408837184458</c:v>
                </c:pt>
                <c:pt idx="325">
                  <c:v>4.0638933208058052</c:v>
                </c:pt>
                <c:pt idx="326">
                  <c:v>4.0405298096680946</c:v>
                </c:pt>
                <c:pt idx="327">
                  <c:v>4.0111969992702292</c:v>
                </c:pt>
                <c:pt idx="328">
                  <c:v>3.9761804427901026</c:v>
                </c:pt>
                <c:pt idx="329">
                  <c:v>3.9357997284069874</c:v>
                </c:pt>
                <c:pt idx="330">
                  <c:v>3.8904032723619957</c:v>
                </c:pt>
                <c:pt idx="331">
                  <c:v>3.8403629427701045</c:v>
                </c:pt>
                <c:pt idx="332">
                  <c:v>3.7860686733570232</c:v>
                </c:pt>
                <c:pt idx="333">
                  <c:v>3.7279232101830964</c:v>
                </c:pt>
                <c:pt idx="334">
                  <c:v>3.6663371133841167</c:v>
                </c:pt>
                <c:pt idx="335">
                  <c:v>3.6017241119800869</c:v>
                </c:pt>
                <c:pt idx="336">
                  <c:v>3.5344968847479379</c:v>
                </c:pt>
                <c:pt idx="337">
                  <c:v>3.4650633156445805</c:v>
                </c:pt>
                <c:pt idx="338">
                  <c:v>3.3938232495850955</c:v>
                </c:pt>
                <c:pt idx="339">
                  <c:v>3.3211657544325339</c:v>
                </c:pt>
                <c:pt idx="340">
                  <c:v>3.2474668783781664</c:v>
                </c:pt>
                <c:pt idx="341">
                  <c:v>3.1730878786962964</c:v>
                </c:pt>
                <c:pt idx="342">
                  <c:v>3.0983738880892462</c:v>
                </c:pt>
                <c:pt idx="343">
                  <c:v>3.023652978246905</c:v>
                </c:pt>
                <c:pt idx="344">
                  <c:v>2.9492355764485891</c:v>
                </c:pt>
                <c:pt idx="345">
                  <c:v>2.8754141895856877</c:v>
                </c:pt>
                <c:pt idx="346">
                  <c:v>2.8024633904114502</c:v>
                </c:pt>
                <c:pt idx="347">
                  <c:v>2.7306400226759742</c:v>
                </c:pt>
                <c:pt idx="348">
                  <c:v>2.6601835846688116</c:v>
                </c:pt>
                <c:pt idx="349">
                  <c:v>2.5913167542103919</c:v>
                </c:pt>
                <c:pt idx="350">
                  <c:v>2.5242460220108032</c:v>
                </c:pt>
                <c:pt idx="351">
                  <c:v>2.4591624043154066</c:v>
                </c:pt>
                <c:pt idx="352">
                  <c:v>2.3962422097024119</c:v>
                </c:pt>
                <c:pt idx="353">
                  <c:v>2.3356478386596273</c:v>
                </c:pt>
                <c:pt idx="354">
                  <c:v>2.2775285980597708</c:v>
                </c:pt>
                <c:pt idx="355">
                  <c:v>2.2220215158251104</c:v>
                </c:pt>
                <c:pt idx="356">
                  <c:v>2.1692521438972094</c:v>
                </c:pt>
                <c:pt idx="357">
                  <c:v>2.1193353401023449</c:v>
                </c:pt>
                <c:pt idx="358">
                  <c:v>2.0723760216373317</c:v>
                </c:pt>
                <c:pt idx="359">
                  <c:v>2.0284698847145464</c:v>
                </c:pt>
                <c:pt idx="360">
                  <c:v>1.9877040864237645</c:v>
                </c:pt>
                <c:pt idx="361">
                  <c:v>1.9501578861219411</c:v>
                </c:pt>
                <c:pt idx="362">
                  <c:v>1.9159032446799384</c:v>
                </c:pt>
                <c:pt idx="363">
                  <c:v>1.8850053807270364</c:v>
                </c:pt>
                <c:pt idx="364">
                  <c:v>1.8575232836682356</c:v>
                </c:pt>
                <c:pt idx="365">
                  <c:v>1.8335101837315966</c:v>
                </c:pt>
                <c:pt idx="366">
                  <c:v>1.813013979657057</c:v>
                </c:pt>
                <c:pt idx="367">
                  <c:v>1.7960776248849852</c:v>
                </c:pt>
                <c:pt idx="368">
                  <c:v>1.7827394732609811</c:v>
                </c:pt>
                <c:pt idx="369">
                  <c:v>1.773033585358712</c:v>
                </c:pt>
                <c:pt idx="370">
                  <c:v>1.7669899965491274</c:v>
                </c:pt>
                <c:pt idx="371">
                  <c:v>1.7646349479235868</c:v>
                </c:pt>
                <c:pt idx="372">
                  <c:v>1.7659910811202848</c:v>
                </c:pt>
                <c:pt idx="373">
                  <c:v>1.7710775980167146</c:v>
                </c:pt>
                <c:pt idx="374">
                  <c:v>1.779910386142284</c:v>
                </c:pt>
                <c:pt idx="375">
                  <c:v>1.792502110541232</c:v>
                </c:pt>
                <c:pt idx="376">
                  <c:v>1.8088622726816237</c:v>
                </c:pt>
                <c:pt idx="377">
                  <c:v>1.828997236866063</c:v>
                </c:pt>
                <c:pt idx="378">
                  <c:v>1.8529102244582893</c:v>
                </c:pt>
                <c:pt idx="379">
                  <c:v>1.8806012761003232</c:v>
                </c:pt>
                <c:pt idx="380">
                  <c:v>1.9120671819618935</c:v>
                </c:pt>
                <c:pt idx="381">
                  <c:v>1.9473013799406125</c:v>
                </c:pt>
                <c:pt idx="382">
                  <c:v>1.9862938216224768</c:v>
                </c:pt>
                <c:pt idx="383">
                  <c:v>2.0290308057221798</c:v>
                </c:pt>
                <c:pt idx="384">
                  <c:v>2.0754947786561688</c:v>
                </c:pt>
                <c:pt idx="385">
                  <c:v>2.1256641018649018</c:v>
                </c:pt>
                <c:pt idx="386">
                  <c:v>2.1795127855005001</c:v>
                </c:pt>
                <c:pt idx="387">
                  <c:v>2.2370101881402222</c:v>
                </c:pt>
                <c:pt idx="388">
                  <c:v>2.2981206822835261</c:v>
                </c:pt>
                <c:pt idx="389">
                  <c:v>2.3628032855518342</c:v>
                </c:pt>
                <c:pt idx="390">
                  <c:v>2.43101125774667</c:v>
                </c:pt>
                <c:pt idx="391">
                  <c:v>2.5026916642474339</c:v>
                </c:pt>
                <c:pt idx="392">
                  <c:v>2.5777849066594833</c:v>
                </c:pt>
                <c:pt idx="393">
                  <c:v>2.6562242221720855</c:v>
                </c:pt>
                <c:pt idx="394">
                  <c:v>2.7379351537729066</c:v>
                </c:pt>
                <c:pt idx="395">
                  <c:v>2.822834994307871</c:v>
                </c:pt>
                <c:pt idx="396">
                  <c:v>2.9108322083922982</c:v>
                </c:pt>
                <c:pt idx="397">
                  <c:v>3.0018258373883757</c:v>
                </c:pt>
                <c:pt idx="398">
                  <c:v>3.0957048940819005</c:v>
                </c:pt>
                <c:pt idx="399">
                  <c:v>3.1923477553304802</c:v>
                </c:pt>
                <c:pt idx="400">
                  <c:v>3.2916215628233232</c:v>
                </c:pt>
                <c:pt idx="401">
                  <c:v>3.3933816441889735</c:v>
                </c:pt>
                <c:pt idx="402">
                  <c:v>3.4974709689998158</c:v>
                </c:pt>
                <c:pt idx="403">
                  <c:v>3.6037196567244081</c:v>
                </c:pt>
                <c:pt idx="404">
                  <c:v>3.7119445563255526</c:v>
                </c:pt>
                <c:pt idx="405">
                  <c:v>3.8219489199234697</c:v>
                </c:pt>
                <c:pt idx="406">
                  <c:v>3.9335221956441679</c:v>
                </c:pt>
                <c:pt idx="407">
                  <c:v>4.0464399673227129</c:v>
                </c:pt>
                <c:pt idx="408">
                  <c:v>4.1604640709660217</c:v>
                </c:pt>
                <c:pt idx="409">
                  <c:v>4.2753429195991357</c:v>
                </c:pt>
                <c:pt idx="410">
                  <c:v>4.3908120690849497</c:v>
                </c:pt>
                <c:pt idx="411">
                  <c:v>4.5065950574539864</c:v>
                </c:pt>
                <c:pt idx="412">
                  <c:v>4.622404548917654</c:v>
                </c:pt>
                <c:pt idx="413">
                  <c:v>4.7379438107733778</c:v>
                </c:pt>
                <c:pt idx="414">
                  <c:v>4.852908546563599</c:v>
                </c:pt>
                <c:pt idx="415">
                  <c:v>4.9669891018935957</c:v>
                </c:pt>
                <c:pt idx="416">
                  <c:v>5.0798730500918516</c:v>
                </c:pt>
                <c:pt idx="417">
                  <c:v>5.1912481533810295</c:v>
                </c:pt>
                <c:pt idx="418">
                  <c:v>5.3008056815429931</c:v>
                </c:pt>
                <c:pt idx="419">
                  <c:v>5.408244054528053</c:v>
                </c:pt>
                <c:pt idx="420">
                  <c:v>5.513272758613482</c:v>
                </c:pt>
                <c:pt idx="421">
                  <c:v>5.6156164683234859</c:v>
                </c:pt>
                <c:pt idx="422">
                  <c:v>5.7150192893504315</c:v>
                </c:pt>
                <c:pt idx="423">
                  <c:v>5.8112490223015847</c:v>
                </c:pt>
                <c:pt idx="424">
                  <c:v>5.9041013344548272</c:v>
                </c:pt>
                <c:pt idx="425">
                  <c:v>5.9934037180470368</c:v>
                </c:pt>
                <c:pt idx="426">
                  <c:v>6.0790191100031263</c:v>
                </c:pt>
                <c:pt idx="427">
                  <c:v>6.1608490502365276</c:v>
                </c:pt>
                <c:pt idx="428">
                  <c:v>6.2388362641186133</c:v>
                </c:pt>
                <c:pt idx="429">
                  <c:v>6.3129665693489692</c:v>
                </c:pt>
                <c:pt idx="430">
                  <c:v>6.3832700276623964</c:v>
                </c:pt>
                <c:pt idx="431">
                  <c:v>6.4498212864725275</c:v>
                </c:pt>
                <c:pt idx="432">
                  <c:v>6.5127390831338081</c:v>
                </c:pt>
                <c:pt idx="433">
                  <c:v>6.5721849131599441</c:v>
                </c:pt>
                <c:pt idx="434">
                  <c:v>6.6283608914915586</c:v>
                </c:pt>
                <c:pt idx="435">
                  <c:v>6.6815068608452899</c:v>
                </c:pt>
                <c:pt idx="436">
                  <c:v>6.7318968216232538</c:v>
                </c:pt>
                <c:pt idx="437">
                  <c:v>6.7798347725249153</c:v>
                </c:pt>
                <c:pt idx="438">
                  <c:v>6.8256500590759375</c:v>
                </c:pt>
                <c:pt idx="439">
                  <c:v>6.8696923284765354</c:v>
                </c:pt>
                <c:pt idx="440">
                  <c:v>6.9123261836805172</c:v>
                </c:pt>
                <c:pt idx="441">
                  <c:v>6.9539256180625859</c:v>
                </c:pt>
                <c:pt idx="442">
                  <c:v>6.9948682953520267</c:v>
                </c:pt>
                <c:pt idx="443">
                  <c:v>7.0355297188271368</c:v>
                </c:pt>
                <c:pt idx="444">
                  <c:v>7.0762773102786856</c:v>
                </c:pt>
                <c:pt idx="445">
                  <c:v>7.1174643941448075</c:v>
                </c:pt>
                <c:pt idx="446">
                  <c:v>7.1594240566025711</c:v>
                </c:pt>
                <c:pt idx="447">
                  <c:v>7.2024628242876787</c:v>
                </c:pt>
                <c:pt idx="448">
                  <c:v>7.2468540836534778</c:v>
                </c:pt>
                <c:pt idx="449">
                  <c:v>7.2928311407350481</c:v>
                </c:pt>
                <c:pt idx="450">
                  <c:v>7.3405798033407565</c:v>
                </c:pt>
                <c:pt idx="451">
                  <c:v>7.3902303548398738</c:v>
                </c:pt>
                <c:pt idx="452">
                  <c:v>7.441848782630438</c:v>
                </c:pt>
                <c:pt idx="453">
                  <c:v>7.4954271276959128</c:v>
                </c:pt>
                <c:pt idx="454">
                  <c:v>7.5508728380374119</c:v>
                </c:pt>
                <c:pt idx="455">
                  <c:v>7.6079970431551214</c:v>
                </c:pt>
                <c:pt idx="456">
                  <c:v>7.6665017256114742</c:v>
                </c:pt>
                <c:pt idx="457">
                  <c:v>7.7259658571165613</c:v>
                </c:pt>
                <c:pt idx="458">
                  <c:v>7.7858306999992868</c:v>
                </c:pt>
                <c:pt idx="459">
                  <c:v>7.8453846604746138</c:v>
                </c:pt>
                <c:pt idx="460">
                  <c:v>7.9037483269231874</c:v>
                </c:pt>
                <c:pt idx="461">
                  <c:v>7.9598606397223435</c:v>
                </c:pt>
                <c:pt idx="462">
                  <c:v>8.0124675157954144</c:v>
                </c:pt>
                <c:pt idx="463">
                  <c:v>8.0601146728111672</c:v>
                </c:pt>
                <c:pt idx="464">
                  <c:v>8.1011468237089925</c:v>
                </c:pt>
                <c:pt idx="465">
                  <c:v>8.1337157696771367</c:v>
                </c:pt>
                <c:pt idx="466">
                  <c:v>8.1558001004559948</c:v>
                </c:pt>
                <c:pt idx="467">
                  <c:v>8.1652390735893476</c:v>
                </c:pt>
                <c:pt idx="468">
                  <c:v>8.1597826331652907</c:v>
                </c:pt>
                <c:pt idx="469">
                  <c:v>8.1371583124811657</c:v>
                </c:pt>
                <c:pt idx="470">
                  <c:v>8.0951538977707145</c:v>
                </c:pt>
                <c:pt idx="471">
                  <c:v>8.031712320802459</c:v>
                </c:pt>
                <c:pt idx="472">
                  <c:v>7.9450326145717636</c:v>
                </c:pt>
                <c:pt idx="473">
                  <c:v>7.8336684326006969</c:v>
                </c:pt>
                <c:pt idx="474">
                  <c:v>7.6966142375738666</c:v>
                </c:pt>
                <c:pt idx="475">
                  <c:v>7.5333693801087964</c:v>
                </c:pt>
                <c:pt idx="476">
                  <c:v>7.3439721918159728</c:v>
                </c:pt>
                <c:pt idx="477">
                  <c:v>7.1289997250181578</c:v>
                </c:pt>
                <c:pt idx="478">
                  <c:v>6.8895332236714406</c:v>
                </c:pt>
                <c:pt idx="479">
                  <c:v>6.6270938437741425</c:v>
                </c:pt>
                <c:pt idx="480">
                  <c:v>6.3435566004714978</c:v>
                </c:pt>
                <c:pt idx="481">
                  <c:v>6.0410523575676933</c:v>
                </c:pt>
                <c:pt idx="482">
                  <c:v>5.7218677279430565</c:v>
                </c:pt>
                <c:pt idx="483">
                  <c:v>5.3883513130578891</c:v>
                </c:pt>
                <c:pt idx="484">
                  <c:v>5.0428323536058448</c:v>
                </c:pt>
                <c:pt idx="485">
                  <c:v>4.6875552290479039</c:v>
                </c:pt>
                <c:pt idx="486">
                  <c:v>4.3246308488621139</c:v>
                </c:pt>
                <c:pt idx="487">
                  <c:v>3.9560041326786473</c:v>
                </c:pt>
                <c:pt idx="488">
                  <c:v>3.583435582414559</c:v>
                </c:pt>
                <c:pt idx="489">
                  <c:v>3.2084943565992381</c:v>
                </c:pt>
                <c:pt idx="490">
                  <c:v>2.8325601322516647</c:v>
                </c:pt>
                <c:pt idx="491">
                  <c:v>2.4568312270710995</c:v>
                </c:pt>
                <c:pt idx="492">
                  <c:v>2.0823368140354757</c:v>
                </c:pt>
                <c:pt idx="493">
                  <c:v>1.7099514846853641</c:v>
                </c:pt>
                <c:pt idx="494">
                  <c:v>1.3404108354159114</c:v>
                </c:pt>
                <c:pt idx="495">
                  <c:v>0.97432712287895284</c:v>
                </c:pt>
                <c:pt idx="496">
                  <c:v>0.61220434269644375</c:v>
                </c:pt>
                <c:pt idx="497">
                  <c:v>0.25445232741096424</c:v>
                </c:pt>
                <c:pt idx="498">
                  <c:v>-9.8600359444774743E-2</c:v>
                </c:pt>
                <c:pt idx="499">
                  <c:v>-0.44669482670030297</c:v>
                </c:pt>
                <c:pt idx="500">
                  <c:v>-0.78963156134302614</c:v>
                </c:pt>
                <c:pt idx="501">
                  <c:v>-1.127261384643963</c:v>
                </c:pt>
                <c:pt idx="502">
                  <c:v>-1.4594775724578504</c:v>
                </c:pt>
                <c:pt idx="503">
                  <c:v>-1.7862090358885474</c:v>
                </c:pt>
                <c:pt idx="504">
                  <c:v>-2.1074144520613665</c:v>
                </c:pt>
                <c:pt idx="505">
                  <c:v>-2.4230772356237109</c:v>
                </c:pt>
                <c:pt idx="506">
                  <c:v>-2.733201246999537</c:v>
                </c:pt>
                <c:pt idx="507">
                  <c:v>-3.0378071413771353</c:v>
                </c:pt>
                <c:pt idx="508">
                  <c:v>-3.3369292715672922</c:v>
                </c:pt>
                <c:pt idx="509">
                  <c:v>-3.6306130673430834</c:v>
                </c:pt>
                <c:pt idx="510">
                  <c:v>-3.918912823105126</c:v>
                </c:pt>
                <c:pt idx="511">
                  <c:v>-4.2018898343781883</c:v>
                </c:pt>
                <c:pt idx="512">
                  <c:v>-4.4796108315638774</c:v>
                </c:pt>
                <c:pt idx="513">
                  <c:v>-4.7521466664805434</c:v>
                </c:pt>
                <c:pt idx="514">
                  <c:v>-5.0195712135115</c:v>
                </c:pt>
                <c:pt idx="515">
                  <c:v>-5.2819604526927151</c:v>
                </c:pt>
                <c:pt idx="516">
                  <c:v>-5.5393917068595835</c:v>
                </c:pt>
                <c:pt idx="517">
                  <c:v>-5.7919430091078645</c:v>
                </c:pt>
                <c:pt idx="518">
                  <c:v>-6.0396925803787376</c:v>
                </c:pt>
                <c:pt idx="519">
                  <c:v>-6.2827184000214746</c:v>
                </c:pt>
                <c:pt idx="520">
                  <c:v>-6.5210978547863929</c:v>
                </c:pt>
                <c:pt idx="521">
                  <c:v>-6.7549074539142833</c:v>
                </c:pt>
                <c:pt idx="522">
                  <c:v>-6.9842225998713587</c:v>
                </c:pt>
                <c:pt idx="523">
                  <c:v>-7.2091174058775298</c:v>
                </c:pt>
                <c:pt idx="524">
                  <c:v>-7.4296645527324028</c:v>
                </c:pt>
                <c:pt idx="525">
                  <c:v>-7.6459351785936125</c:v>
                </c:pt>
                <c:pt idx="526">
                  <c:v>-7.8579987963369717</c:v>
                </c:pt>
                <c:pt idx="527">
                  <c:v>-8.0659232339536899</c:v>
                </c:pt>
                <c:pt idx="528">
                  <c:v>-8.2697745941397809</c:v>
                </c:pt>
                <c:pt idx="529">
                  <c:v>-8.4696172298253671</c:v>
                </c:pt>
                <c:pt idx="530">
                  <c:v>-8.6655137328937961</c:v>
                </c:pt>
                <c:pt idx="531">
                  <c:v>-8.8575249337660296</c:v>
                </c:pt>
                <c:pt idx="532">
                  <c:v>-9.0457099098863054</c:v>
                </c:pt>
                <c:pt idx="533">
                  <c:v>-9.2301260014507065</c:v>
                </c:pt>
                <c:pt idx="534">
                  <c:v>-9.4108288329795293</c:v>
                </c:pt>
                <c:pt idx="535">
                  <c:v>-9.5878723395539733</c:v>
                </c:pt>
                <c:pt idx="536">
                  <c:v>-9.7613087967241121</c:v>
                </c:pt>
                <c:pt idx="537">
                  <c:v>-9.9311888532532855</c:v>
                </c:pt>
                <c:pt idx="538">
                  <c:v>-10.09756156599807</c:v>
                </c:pt>
                <c:pt idx="539">
                  <c:v>-10.260474436336914</c:v>
                </c:pt>
                <c:pt idx="540">
                  <c:v>-10.419973447657034</c:v>
                </c:pt>
                <c:pt idx="541">
                  <c:v>-10.576103103491088</c:v>
                </c:pt>
                <c:pt idx="542">
                  <c:v>-10.728906465964641</c:v>
                </c:pt>
                <c:pt idx="543">
                  <c:v>-10.878425194274364</c:v>
                </c:pt>
                <c:pt idx="544">
                  <c:v>-11.024699582966836</c:v>
                </c:pt>
                <c:pt idx="545">
                  <c:v>-11.167768599830076</c:v>
                </c:pt>
                <c:pt idx="546">
                  <c:v>-11.307669923245873</c:v>
                </c:pt>
                <c:pt idx="547">
                  <c:v>-11.444439978881052</c:v>
                </c:pt>
                <c:pt idx="548">
                  <c:v>-11.578113975621589</c:v>
                </c:pt>
                <c:pt idx="549">
                  <c:v>-11.708725940675006</c:v>
                </c:pt>
                <c:pt idx="550">
                  <c:v>-11.836308753784518</c:v>
                </c:pt>
                <c:pt idx="551">
                  <c:v>-11.960894180513868</c:v>
                </c:pt>
                <c:pt idx="552">
                  <c:v>-12.082512904574473</c:v>
                </c:pt>
                <c:pt idx="553">
                  <c:v>-12.201194559177219</c:v>
                </c:pt>
                <c:pt idx="554">
                  <c:v>-12.316967757400143</c:v>
                </c:pt>
                <c:pt idx="555">
                  <c:v>-12.429860121570727</c:v>
                </c:pt>
                <c:pt idx="556">
                  <c:v>-12.539898311667464</c:v>
                </c:pt>
                <c:pt idx="557">
                  <c:v>-12.647108052750621</c:v>
                </c:pt>
                <c:pt idx="558">
                  <c:v>-12.75151416143586</c:v>
                </c:pt>
                <c:pt idx="559">
                  <c:v>-12.85314057142809</c:v>
                </c:pt>
                <c:pt idx="560">
                  <c:v>-12.952010358135166</c:v>
                </c:pt>
                <c:pt idx="561">
                  <c:v>-13.048145762383427</c:v>
                </c:pt>
                <c:pt idx="562">
                  <c:v>-13.141568213258463</c:v>
                </c:pt>
                <c:pt idx="563">
                  <c:v>-13.232298350095842</c:v>
                </c:pt>
                <c:pt idx="564">
                  <c:v>-13.320356043647346</c:v>
                </c:pt>
                <c:pt idx="565">
                  <c:v>-13.405760416448889</c:v>
                </c:pt>
                <c:pt idx="566">
                  <c:v>-13.488529862416648</c:v>
                </c:pt>
                <c:pt idx="567">
                  <c:v>-13.56868206569818</c:v>
                </c:pt>
                <c:pt idx="568">
                  <c:v>-13.646234018805332</c:v>
                </c:pt>
                <c:pt idx="569">
                  <c:v>-13.721202040055578</c:v>
                </c:pt>
                <c:pt idx="570">
                  <c:v>-13.793601790348477</c:v>
                </c:pt>
                <c:pt idx="571">
                  <c:v>-13.863448289303431</c:v>
                </c:pt>
                <c:pt idx="572">
                  <c:v>-13.930755930784828</c:v>
                </c:pt>
                <c:pt idx="573">
                  <c:v>-13.995538497840288</c:v>
                </c:pt>
                <c:pt idx="574">
                  <c:v>-14.057809177077271</c:v>
                </c:pt>
                <c:pt idx="575">
                  <c:v>-14.117580572503133</c:v>
                </c:pt>
                <c:pt idx="576">
                  <c:v>-14.174864718853136</c:v>
                </c:pt>
                <c:pt idx="577">
                  <c:v>-14.229673094430812</c:v>
                </c:pt>
                <c:pt idx="578">
                  <c:v>-14.28201663348451</c:v>
                </c:pt>
                <c:pt idx="579">
                  <c:v>-14.331905738143803</c:v>
                </c:pt>
                <c:pt idx="580">
                  <c:v>-14.379350289939159</c:v>
                </c:pt>
                <c:pt idx="581">
                  <c:v>-14.424359660927928</c:v>
                </c:pt>
                <c:pt idx="582">
                  <c:v>-14.466942724449607</c:v>
                </c:pt>
                <c:pt idx="583">
                  <c:v>-14.507107865533197</c:v>
                </c:pt>
                <c:pt idx="584">
                  <c:v>-14.544862990979288</c:v>
                </c:pt>
                <c:pt idx="585">
                  <c:v>-14.580215539139608</c:v>
                </c:pt>
                <c:pt idx="586">
                  <c:v>-14.613172489416684</c:v>
                </c:pt>
                <c:pt idx="587">
                  <c:v>-14.643740371506386</c:v>
                </c:pt>
                <c:pt idx="588">
                  <c:v>-14.671925274406387</c:v>
                </c:pt>
                <c:pt idx="589">
                  <c:v>-14.697732855213674</c:v>
                </c:pt>
                <c:pt idx="590">
                  <c:v>-14.721168347734622</c:v>
                </c:pt>
                <c:pt idx="591">
                  <c:v>-14.742236570931695</c:v>
                </c:pt>
                <c:pt idx="592">
                  <c:v>-14.760941937231047</c:v>
                </c:pt>
                <c:pt idx="593">
                  <c:v>-14.777288460716205</c:v>
                </c:pt>
                <c:pt idx="594">
                  <c:v>-14.791279765233526</c:v>
                </c:pt>
                <c:pt idx="595">
                  <c:v>-14.802919092436008</c:v>
                </c:pt>
                <c:pt idx="596">
                  <c:v>-14.81220930979296</c:v>
                </c:pt>
                <c:pt idx="597">
                  <c:v>-14.819152918594094</c:v>
                </c:pt>
                <c:pt idx="598">
                  <c:v>-14.823752061977803</c:v>
                </c:pt>
                <c:pt idx="599">
                  <c:v>-14.826008533014738</c:v>
                </c:pt>
                <c:pt idx="600">
                  <c:v>-14.825923782879213</c:v>
                </c:pt>
                <c:pt idx="601">
                  <c:v>-14.823498929142788</c:v>
                </c:pt>
                <c:pt idx="602">
                  <c:v>-14.818734764225994</c:v>
                </c:pt>
                <c:pt idx="603">
                  <c:v>-14.811631764046375</c:v>
                </c:pt>
                <c:pt idx="604">
                  <c:v>-14.802190096903169</c:v>
                </c:pt>
                <c:pt idx="605">
                  <c:v>-14.790409632641328</c:v>
                </c:pt>
                <c:pt idx="606">
                  <c:v>-14.776289952140402</c:v>
                </c:pt>
                <c:pt idx="607">
                  <c:v>-14.759830357176554</c:v>
                </c:pt>
                <c:pt idx="608">
                  <c:v>-14.741029880709329</c:v>
                </c:pt>
                <c:pt idx="609">
                  <c:v>-14.719887297648238</c:v>
                </c:pt>
                <c:pt idx="610">
                  <c:v>-14.696401136157863</c:v>
                </c:pt>
                <c:pt idx="611">
                  <c:v>-14.670569689564612</c:v>
                </c:pt>
                <c:pt idx="612">
                  <c:v>-14.642391028932447</c:v>
                </c:pt>
                <c:pt idx="613">
                  <c:v>-14.611863016379987</c:v>
                </c:pt>
                <c:pt idx="614">
                  <c:v>-14.578983319216579</c:v>
                </c:pt>
                <c:pt idx="615">
                  <c:v>-14.543749424980689</c:v>
                </c:pt>
                <c:pt idx="616">
                  <c:v>-14.506158657470241</c:v>
                </c:pt>
                <c:pt idx="617">
                  <c:v>-14.466208193861096</c:v>
                </c:pt>
                <c:pt idx="618">
                  <c:v>-14.423895083017413</c:v>
                </c:pt>
                <c:pt idx="619">
                  <c:v>-14.379216265105203</c:v>
                </c:pt>
                <c:pt idx="620">
                  <c:v>-14.332168592629145</c:v>
                </c:pt>
                <c:pt idx="621">
                  <c:v>-14.282748853021697</c:v>
                </c:pt>
                <c:pt idx="622">
                  <c:v>-14.23095379292363</c:v>
                </c:pt>
                <c:pt idx="623">
                  <c:v>-14.176780144305523</c:v>
                </c:pt>
                <c:pt idx="624">
                  <c:v>-14.120224652591491</c:v>
                </c:pt>
                <c:pt idx="625">
                  <c:v>-14.061284106958485</c:v>
                </c:pt>
                <c:pt idx="626">
                  <c:v>-13.999955372997913</c:v>
                </c:pt>
                <c:pt idx="627">
                  <c:v>-13.93623542794041</c:v>
                </c:pt>
                <c:pt idx="628">
                  <c:v>-13.870121398659769</c:v>
                </c:pt>
                <c:pt idx="629">
                  <c:v>-13.801610602688328</c:v>
                </c:pt>
                <c:pt idx="630">
                  <c:v>-13.730700592493337</c:v>
                </c:pt>
                <c:pt idx="631">
                  <c:v>-13.657389203282261</c:v>
                </c:pt>
                <c:pt idx="632">
                  <c:v>-13.58167460462454</c:v>
                </c:pt>
                <c:pt idx="633">
                  <c:v>-13.503555356198094</c:v>
                </c:pt>
                <c:pt idx="634">
                  <c:v>-13.423030467990564</c:v>
                </c:pt>
                <c:pt idx="635">
                  <c:v>-13.34009946530853</c:v>
                </c:pt>
                <c:pt idx="636">
                  <c:v>-13.254762458971822</c:v>
                </c:pt>
                <c:pt idx="637">
                  <c:v>-13.167020221095386</c:v>
                </c:pt>
                <c:pt idx="638">
                  <c:v>-13.076874266887188</c:v>
                </c:pt>
                <c:pt idx="639">
                  <c:v>-12.98432694291748</c:v>
                </c:pt>
                <c:pt idx="640">
                  <c:v>-12.889381522342415</c:v>
                </c:pt>
                <c:pt idx="641">
                  <c:v>-12.792042307592737</c:v>
                </c:pt>
                <c:pt idx="642">
                  <c:v>-12.692314741066324</c:v>
                </c:pt>
                <c:pt idx="643">
                  <c:v>-12.590205524390807</c:v>
                </c:pt>
                <c:pt idx="644">
                  <c:v>-12.48572274684931</c:v>
                </c:pt>
                <c:pt idx="645">
                  <c:v>-12.378876023587457</c:v>
                </c:pt>
                <c:pt idx="646">
                  <c:v>-12.269676644242828</c:v>
                </c:pt>
                <c:pt idx="647">
                  <c:v>-12.158137732657693</c:v>
                </c:pt>
                <c:pt idx="648">
                  <c:v>-12.044274418351355</c:v>
                </c:pt>
                <c:pt idx="649">
                  <c:v>-11.928104020438193</c:v>
                </c:pt>
                <c:pt idx="650">
                  <c:v>-11.809646244679953</c:v>
                </c:pt>
                <c:pt idx="651">
                  <c:v>-11.688923394354337</c:v>
                </c:pt>
                <c:pt idx="652">
                  <c:v>-11.565960595603858</c:v>
                </c:pt>
                <c:pt idx="653">
                  <c:v>-11.44078603789734</c:v>
                </c:pt>
                <c:pt idx="654">
                  <c:v>-11.313431230187517</c:v>
                </c:pt>
                <c:pt idx="655">
                  <c:v>-11.18393127327959</c:v>
                </c:pt>
                <c:pt idx="656">
                  <c:v>-11.052325148832495</c:v>
                </c:pt>
                <c:pt idx="657">
                  <c:v>-10.918656025293302</c:v>
                </c:pt>
                <c:pt idx="658">
                  <c:v>-10.782971580910647</c:v>
                </c:pt>
                <c:pt idx="659">
                  <c:v>-10.645324343779636</c:v>
                </c:pt>
                <c:pt idx="660">
                  <c:v>-10.50577204863302</c:v>
                </c:pt>
                <c:pt idx="661">
                  <c:v>-10.364378009804867</c:v>
                </c:pt>
                <c:pt idx="662">
                  <c:v>-10.221211509446853</c:v>
                </c:pt>
                <c:pt idx="663">
                  <c:v>-10.076348199667095</c:v>
                </c:pt>
                <c:pt idx="664">
                  <c:v>-9.9298705167799817</c:v>
                </c:pt>
                <c:pt idx="665">
                  <c:v>-9.78186810529618</c:v>
                </c:pt>
                <c:pt idx="666">
                  <c:v>-9.6324382486393052</c:v>
                </c:pt>
                <c:pt idx="667">
                  <c:v>-9.4816863028442224</c:v>
                </c:pt>
                <c:pt idx="668">
                  <c:v>-9.329726128669126</c:v>
                </c:pt>
                <c:pt idx="669">
                  <c:v>-9.1766805166385623</c:v>
                </c:pt>
                <c:pt idx="670">
                  <c:v>-9.022681598530081</c:v>
                </c:pt>
                <c:pt idx="671">
                  <c:v>-8.8678712377308173</c:v>
                </c:pt>
                <c:pt idx="672">
                  <c:v>-8.7124013897345716</c:v>
                </c:pt>
                <c:pt idx="673">
                  <c:v>-8.5564344228445339</c:v>
                </c:pt>
                <c:pt idx="674">
                  <c:v>-8.4001433879198792</c:v>
                </c:pt>
                <c:pt idx="675">
                  <c:v>-8.2437122247933239</c:v>
                </c:pt>
                <c:pt idx="676">
                  <c:v>-8.0873358918395599</c:v>
                </c:pt>
                <c:pt idx="677">
                  <c:v>-7.9312204041512171</c:v>
                </c:pt>
                <c:pt idx="678">
                  <c:v>-7.7755827649516043</c:v>
                </c:pt>
                <c:pt idx="679">
                  <c:v>-7.6206507743251723</c:v>
                </c:pt>
                <c:pt idx="680">
                  <c:v>-7.466662699172196</c:v>
                </c:pt>
                <c:pt idx="681">
                  <c:v>-7.3138667885950532</c:v>
                </c:pt>
                <c:pt idx="682">
                  <c:v>-7.1625206198063482</c:v>
                </c:pt>
                <c:pt idx="683">
                  <c:v>-7.0128902612180237</c:v>
                </c:pt>
                <c:pt idx="684">
                  <c:v>-6.8652492417205728</c:v>
                </c:pt>
                <c:pt idx="685">
                  <c:v>-6.7198773183694973</c:v>
                </c:pt>
                <c:pt idx="686">
                  <c:v>-6.5770590388087156</c:v>
                </c:pt>
                <c:pt idx="687">
                  <c:v>-6.4370820997847051</c:v>
                </c:pt>
                <c:pt idx="688">
                  <c:v>-6.3002355089935778</c:v>
                </c:pt>
                <c:pt idx="689">
                  <c:v>-6.1668075641470166</c:v>
                </c:pt>
                <c:pt idx="690">
                  <c:v>-6.0370836703614046</c:v>
                </c:pt>
                <c:pt idx="691">
                  <c:v>-5.9113440245125215</c:v>
                </c:pt>
                <c:pt idx="692">
                  <c:v>-5.7898612027301422</c:v>
                </c:pt>
                <c:pt idx="693">
                  <c:v>-5.6728976943436233</c:v>
                </c:pt>
                <c:pt idx="694">
                  <c:v>-5.5607034319000537</c:v>
                </c:pt>
                <c:pt idx="695">
                  <c:v>-5.4535133719104483</c:v>
                </c:pt>
                <c:pt idx="696">
                  <c:v>-5.3515451843032569</c:v>
                </c:pt>
                <c:pt idx="697">
                  <c:v>-5.2549971097966566</c:v>
                </c:pt>
                <c:pt idx="698">
                  <c:v>-5.1640460432523616</c:v>
                </c:pt>
                <c:pt idx="699">
                  <c:v>-5.078845897381993</c:v>
                </c:pt>
                <c:pt idx="700">
                  <c:v>-4.9995262949350403</c:v>
                </c:pt>
                <c:pt idx="701">
                  <c:v>-4.9261916288683256</c:v>
                </c:pt>
                <c:pt idx="702">
                  <c:v>-4.8589205193152161</c:v>
                </c:pt>
                <c:pt idx="703">
                  <c:v>-4.7977656839274534</c:v>
                </c:pt>
                <c:pt idx="704">
                  <c:v>-4.7427542249646422</c:v>
                </c:pt>
                <c:pt idx="705">
                  <c:v>-4.6938883230440362</c:v>
                </c:pt>
                <c:pt idx="706">
                  <c:v>-4.6511463144467404</c:v>
                </c:pt>
                <c:pt idx="707">
                  <c:v>-4.6144841169816333</c:v>
                </c:pt>
                <c:pt idx="708">
                  <c:v>-4.5838369592245405</c:v>
                </c:pt>
                <c:pt idx="709">
                  <c:v>-4.5591213599369169</c:v>
                </c:pt>
                <c:pt idx="710">
                  <c:v>-4.5402372989246134</c:v>
                </c:pt>
                <c:pt idx="711">
                  <c:v>-4.5270705176527946</c:v>
                </c:pt>
                <c:pt idx="712">
                  <c:v>-4.5194948875474026</c:v>
                </c:pt>
                <c:pt idx="713">
                  <c:v>-4.5173747858978723</c:v>
                </c:pt>
                <c:pt idx="714">
                  <c:v>-4.520567423322241</c:v>
                </c:pt>
                <c:pt idx="715">
                  <c:v>-4.5289250724713215</c:v>
                </c:pt>
                <c:pt idx="716">
                  <c:v>-4.5422971545971018</c:v>
                </c:pt>
                <c:pt idx="717">
                  <c:v>-4.5605321483456844</c:v>
                </c:pt>
                <c:pt idx="718">
                  <c:v>-4.583479293234519</c:v>
                </c:pt>
                <c:pt idx="719">
                  <c:v>-4.6109900683606559</c:v>
                </c:pt>
                <c:pt idx="720">
                  <c:v>-4.642919434647613</c:v>
                </c:pt>
                <c:pt idx="721">
                  <c:v>-4.6791268361294609</c:v>
                </c:pt>
                <c:pt idx="722">
                  <c:v>-4.719476962219102</c:v>
                </c:pt>
                <c:pt idx="723">
                  <c:v>-4.7638402785071596</c:v>
                </c:pt>
                <c:pt idx="724">
                  <c:v>-4.8120933383401718</c:v>
                </c:pt>
                <c:pt idx="725">
                  <c:v>-4.8641188912297295</c:v>
                </c:pt>
                <c:pt idx="726">
                  <c:v>-4.9198058070827351</c:v>
                </c:pt>
                <c:pt idx="727">
                  <c:v>-4.979048837375152</c:v>
                </c:pt>
                <c:pt idx="728">
                  <c:v>-5.0417482357912231</c:v>
                </c:pt>
                <c:pt idx="729">
                  <c:v>-5.1078092615975308</c:v>
                </c:pt>
                <c:pt idx="730">
                  <c:v>-5.1771415891972055</c:v>
                </c:pt>
                <c:pt idx="731">
                  <c:v>-5.2496586469921445</c:v>
                </c:pt>
                <c:pt idx="732">
                  <c:v>-5.3252769079414319</c:v>
                </c:pt>
                <c:pt idx="733">
                  <c:v>-5.4039151531078495</c:v>
                </c:pt>
                <c:pt idx="734">
                  <c:v>-5.4854937280894402</c:v>
                </c:pt>
                <c:pt idx="735">
                  <c:v>-5.5699338105918841</c:v>
                </c:pt>
                <c:pt idx="736">
                  <c:v>-5.6571567055582905</c:v>
                </c:pt>
                <c:pt idx="737">
                  <c:v>-5.7470831822802682</c:v>
                </c:pt>
                <c:pt idx="738">
                  <c:v>-5.8396328658104144</c:v>
                </c:pt>
                <c:pt idx="739">
                  <c:v>-5.9347236928239733</c:v>
                </c:pt>
                <c:pt idx="740">
                  <c:v>-6.0322714398766575</c:v>
                </c:pt>
                <c:pt idx="741">
                  <c:v>-6.132189329817999</c:v>
                </c:pt>
                <c:pt idx="742">
                  <c:v>-6.2343877199847064</c:v>
                </c:pt>
                <c:pt idx="743">
                  <c:v>-6.338773873755164</c:v>
                </c:pt>
                <c:pt idx="744">
                  <c:v>-6.4452518151306739</c:v>
                </c:pt>
                <c:pt idx="745">
                  <c:v>-6.5537222642539277</c:v>
                </c:pt>
                <c:pt idx="746">
                  <c:v>-6.6640826502092745</c:v>
                </c:pt>
                <c:pt idx="747">
                  <c:v>-6.7762271960946885</c:v>
                </c:pt>
                <c:pt idx="748">
                  <c:v>-6.8900470702289072</c:v>
                </c:pt>
                <c:pt idx="749">
                  <c:v>-7.0054305964682149</c:v>
                </c:pt>
                <c:pt idx="750">
                  <c:v>-7.1222635159583811</c:v>
                </c:pt>
                <c:pt idx="751">
                  <c:v>-7.2404292922336388</c:v>
                </c:pt>
                <c:pt idx="752">
                  <c:v>-7.3598094513859529</c:v>
                </c:pt>
                <c:pt idx="753">
                  <c:v>-7.4802839490469317</c:v>
                </c:pt>
                <c:pt idx="754">
                  <c:v>-7.6017315561310062</c:v>
                </c:pt>
                <c:pt idx="755">
                  <c:v>-7.7240302556566443</c:v>
                </c:pt>
                <c:pt idx="756">
                  <c:v>-7.8470576434656731</c:v>
                </c:pt>
                <c:pt idx="757">
                  <c:v>-7.9706913262706696</c:v>
                </c:pt>
                <c:pt idx="758">
                  <c:v>-8.094809311148877</c:v>
                </c:pt>
                <c:pt idx="759">
                  <c:v>-8.219290381340711</c:v>
                </c:pt>
                <c:pt idx="760">
                  <c:v>-8.3440144539766798</c:v>
                </c:pt>
                <c:pt idx="761">
                  <c:v>-8.4688629161250599</c:v>
                </c:pt>
                <c:pt idx="762">
                  <c:v>-8.5937189363047146</c:v>
                </c:pt>
                <c:pt idx="763">
                  <c:v>-8.7184677493260097</c:v>
                </c:pt>
                <c:pt idx="764">
                  <c:v>-8.8429969129947743</c:v>
                </c:pt>
                <c:pt idx="765">
                  <c:v>-8.9671965358299008</c:v>
                </c:pt>
                <c:pt idx="766">
                  <c:v>-9.0909594754974261</c:v>
                </c:pt>
                <c:pt idx="767">
                  <c:v>-9.2141815081492293</c:v>
                </c:pt>
                <c:pt idx="768">
                  <c:v>-9.3367614692708649</c:v>
                </c:pt>
                <c:pt idx="769">
                  <c:v>-9.4586013669917985</c:v>
                </c:pt>
                <c:pt idx="770">
                  <c:v>-9.5796064690943243</c:v>
                </c:pt>
                <c:pt idx="771">
                  <c:v>-9.6996853651789969</c:v>
                </c:pt>
                <c:pt idx="772">
                  <c:v>-9.8187500056088677</c:v>
                </c:pt>
                <c:pt idx="773">
                  <c:v>-9.9367157189677791</c:v>
                </c:pt>
                <c:pt idx="774">
                  <c:v>-10.053501209835467</c:v>
                </c:pt>
                <c:pt idx="775">
                  <c:v>-10.169028538709743</c:v>
                </c:pt>
                <c:pt idx="776">
                  <c:v>-10.283223085899763</c:v>
                </c:pt>
                <c:pt idx="777">
                  <c:v>-10.396013501180121</c:v>
                </c:pt>
                <c:pt idx="778">
                  <c:v>-10.507331640937821</c:v>
                </c:pt>
                <c:pt idx="779">
                  <c:v>-10.61711249446912</c:v>
                </c:pt>
                <c:pt idx="780">
                  <c:v>-10.725294100993878</c:v>
                </c:pt>
                <c:pt idx="781">
                  <c:v>-10.831817458856378</c:v>
                </c:pt>
                <c:pt idx="782">
                  <c:v>-10.936626428276405</c:v>
                </c:pt>
                <c:pt idx="783">
                  <c:v>-11.039667628905701</c:v>
                </c:pt>
                <c:pt idx="784">
                  <c:v>-11.140890333335363</c:v>
                </c:pt>
                <c:pt idx="785">
                  <c:v>-11.240246357591065</c:v>
                </c:pt>
                <c:pt idx="786">
                  <c:v>-11.337689949546959</c:v>
                </c:pt>
                <c:pt idx="787">
                  <c:v>-11.433177676087002</c:v>
                </c:pt>
                <c:pt idx="788">
                  <c:v>-11.526668309745078</c:v>
                </c:pt>
                <c:pt idx="789">
                  <c:v>-11.618122715463388</c:v>
                </c:pt>
                <c:pt idx="790">
                  <c:v>-11.707503738022716</c:v>
                </c:pt>
                <c:pt idx="791">
                  <c:v>-11.79477609061844</c:v>
                </c:pt>
                <c:pt idx="792">
                  <c:v>-11.879906244982607</c:v>
                </c:pt>
                <c:pt idx="793">
                  <c:v>-11.962862323385352</c:v>
                </c:pt>
                <c:pt idx="794">
                  <c:v>-12.043613992787659</c:v>
                </c:pt>
                <c:pt idx="795">
                  <c:v>-12.12213236136245</c:v>
                </c:pt>
                <c:pt idx="796">
                  <c:v>-12.198389877551286</c:v>
                </c:pt>
                <c:pt idx="797">
                  <c:v>-12.272360231779786</c:v>
                </c:pt>
                <c:pt idx="798">
                  <c:v>-12.344018260915517</c:v>
                </c:pt>
                <c:pt idx="799">
                  <c:v>-12.413339855517549</c:v>
                </c:pt>
                <c:pt idx="800">
                  <c:v>-12.480301869896259</c:v>
                </c:pt>
                <c:pt idx="801">
                  <c:v>-12.544882034975727</c:v>
                </c:pt>
                <c:pt idx="802">
                  <c:v>-12.607058873927722</c:v>
                </c:pt>
                <c:pt idx="803">
                  <c:v>-12.666811620526881</c:v>
                </c:pt>
                <c:pt idx="804">
                  <c:v>-12.724120140159474</c:v>
                </c:pt>
                <c:pt idx="805">
                  <c:v>-12.778964853403993</c:v>
                </c:pt>
                <c:pt idx="806">
                  <c:v>-12.831326662089776</c:v>
                </c:pt>
                <c:pt idx="807">
                  <c:v>-12.881186877729762</c:v>
                </c:pt>
                <c:pt idx="808">
                  <c:v>-12.928527152215391</c:v>
                </c:pt>
                <c:pt idx="809">
                  <c:v>-12.973329410654904</c:v>
                </c:pt>
                <c:pt idx="810">
                  <c:v>-13.015575786230993</c:v>
                </c:pt>
                <c:pt idx="811">
                  <c:v>-13.055248556949728</c:v>
                </c:pt>
                <c:pt idx="812">
                  <c:v>-13.092330084149367</c:v>
                </c:pt>
                <c:pt idx="813">
                  <c:v>-13.126802752635527</c:v>
                </c:pt>
                <c:pt idx="814">
                  <c:v>-13.158648912307569</c:v>
                </c:pt>
                <c:pt idx="815">
                  <c:v>-13.187850821140097</c:v>
                </c:pt>
                <c:pt idx="816">
                  <c:v>-13.21439058938302</c:v>
                </c:pt>
                <c:pt idx="817">
                  <c:v>-13.238250124843645</c:v>
                </c:pt>
                <c:pt idx="818">
                  <c:v>-13.259411079114408</c:v>
                </c:pt>
                <c:pt idx="819">
                  <c:v>-13.277854794610713</c:v>
                </c:pt>
                <c:pt idx="820">
                  <c:v>-13.293562252283824</c:v>
                </c:pt>
                <c:pt idx="821">
                  <c:v>-13.306514019875026</c:v>
                </c:pt>
                <c:pt idx="822">
                  <c:v>-13.316690200578265</c:v>
                </c:pt>
                <c:pt idx="823">
                  <c:v>-13.324070381979832</c:v>
                </c:pt>
                <c:pt idx="824">
                  <c:v>-13.328633585145081</c:v>
                </c:pt>
                <c:pt idx="825">
                  <c:v>-13.330358213723752</c:v>
                </c:pt>
                <c:pt idx="826">
                  <c:v>-13.329222002947221</c:v>
                </c:pt>
                <c:pt idx="827">
                  <c:v>-13.325201968392877</c:v>
                </c:pt>
                <c:pt idx="828">
                  <c:v>-13.318274354393125</c:v>
                </c:pt>
                <c:pt idx="829">
                  <c:v>-13.308414581968872</c:v>
                </c:pt>
                <c:pt idx="830">
                  <c:v>-13.295597196170334</c:v>
                </c:pt>
                <c:pt idx="831">
                  <c:v>-13.27979581271128</c:v>
                </c:pt>
                <c:pt idx="832">
                  <c:v>-13.260983063786878</c:v>
                </c:pt>
                <c:pt idx="833">
                  <c:v>-13.239130542970072</c:v>
                </c:pt>
                <c:pt idx="834">
                  <c:v>-13.214208749087096</c:v>
                </c:pt>
                <c:pt idx="835">
                  <c:v>-13.186187028979715</c:v>
                </c:pt>
                <c:pt idx="836">
                  <c:v>-13.155033519070125</c:v>
                </c:pt>
                <c:pt idx="837">
                  <c:v>-13.120715085654684</c:v>
                </c:pt>
                <c:pt idx="838">
                  <c:v>-13.083197263865014</c:v>
                </c:pt>
                <c:pt idx="839">
                  <c:v>-13.042444195250058</c:v>
                </c:pt>
                <c:pt idx="840">
                  <c:v>-12.998418563951009</c:v>
                </c:pt>
                <c:pt idx="841">
                  <c:v>-12.951081531463215</c:v>
                </c:pt>
                <c:pt idx="842">
                  <c:v>-12.900392670006154</c:v>
                </c:pt>
                <c:pt idx="843">
                  <c:v>-12.846309894555075</c:v>
                </c:pt>
                <c:pt idx="844">
                  <c:v>-12.788789393627635</c:v>
                </c:pt>
                <c:pt idx="845">
                  <c:v>-12.727785558966353</c:v>
                </c:pt>
                <c:pt idx="846">
                  <c:v>-12.663250914315579</c:v>
                </c:pt>
                <c:pt idx="847">
                  <c:v>-12.595136043561119</c:v>
                </c:pt>
                <c:pt idx="848">
                  <c:v>-12.523389518584729</c:v>
                </c:pt>
                <c:pt idx="849">
                  <c:v>-12.447957827286633</c:v>
                </c:pt>
                <c:pt idx="850">
                  <c:v>-12.368785302351192</c:v>
                </c:pt>
                <c:pt idx="851">
                  <c:v>-12.285814051477361</c:v>
                </c:pt>
                <c:pt idx="852">
                  <c:v>-12.1989838899721</c:v>
                </c:pt>
                <c:pt idx="853">
                  <c:v>-12.10823227681737</c:v>
                </c:pt>
                <c:pt idx="854">
                  <c:v>-12.0134942555768</c:v>
                </c:pt>
                <c:pt idx="855">
                  <c:v>-11.914702401815783</c:v>
                </c:pt>
                <c:pt idx="856">
                  <c:v>-11.811786779078757</c:v>
                </c:pt>
                <c:pt idx="857">
                  <c:v>-11.704674905913082</c:v>
                </c:pt>
                <c:pt idx="858">
                  <c:v>-11.59329173696506</c:v>
                </c:pt>
                <c:pt idx="859">
                  <c:v>-11.477559661819631</c:v>
                </c:pt>
                <c:pt idx="860">
                  <c:v>-11.35739852603313</c:v>
                </c:pt>
                <c:pt idx="861">
                  <c:v>-11.232725679745608</c:v>
                </c:pt>
                <c:pt idx="862">
                  <c:v>-11.103456060388922</c:v>
                </c:pt>
                <c:pt idx="863">
                  <c:v>-10.969502317367754</c:v>
                </c:pt>
                <c:pt idx="864">
                  <c:v>-10.830774988232195</c:v>
                </c:pt>
                <c:pt idx="865">
                  <c:v>-10.687182737838407</c:v>
                </c:pt>
                <c:pt idx="866">
                  <c:v>-10.538632674378496</c:v>
                </c:pt>
                <c:pt idx="867">
                  <c:v>-10.385030759033603</c:v>
                </c:pt>
                <c:pt idx="868">
                  <c:v>-10.226282329463858</c:v>
                </c:pt>
                <c:pt idx="869">
                  <c:v>-10.062292761511173</c:v>
                </c:pt>
                <c:pt idx="870">
                  <c:v>-9.8929682984920255</c:v>
                </c:pt>
                <c:pt idx="871">
                  <c:v>-9.7182170834554036</c:v>
                </c:pt>
                <c:pt idx="872">
                  <c:v>-9.5379504369568817</c:v>
                </c:pt>
                <c:pt idx="873">
                  <c:v>-9.3520844314561344</c:v>
                </c:pt>
                <c:pt idx="874">
                  <c:v>-9.1605418236024221</c:v>
                </c:pt>
                <c:pt idx="875">
                  <c:v>-8.9632544176609095</c:v>
                </c:pt>
                <c:pt idx="876">
                  <c:v>-8.7601659473727764</c:v>
                </c:pt>
                <c:pt idx="877">
                  <c:v>-8.5512355798185187</c:v>
                </c:pt>
                <c:pt idx="878">
                  <c:v>-8.3364421634629728</c:v>
                </c:pt>
                <c:pt idx="879">
                  <c:v>-8.1157893634371554</c:v>
                </c:pt>
                <c:pt idx="880">
                  <c:v>-7.8893118499081263</c:v>
                </c:pt>
                <c:pt idx="881">
                  <c:v>-7.6570827292992449</c:v>
                </c:pt>
                <c:pt idx="882">
                  <c:v>-7.4192224316293309</c:v>
                </c:pt>
                <c:pt idx="883">
                  <c:v>-7.1759092877423791</c:v>
                </c:pt>
                <c:pt idx="884">
                  <c:v>-6.9273920435192924</c:v>
                </c:pt>
                <c:pt idx="885">
                  <c:v>-6.6740045578764375</c:v>
                </c:pt>
                <c:pt idx="886">
                  <c:v>-6.4161829079638544</c:v>
                </c:pt>
                <c:pt idx="887">
                  <c:v>-6.1544850649474503</c:v>
                </c:pt>
                <c:pt idx="888">
                  <c:v>-5.889613188581631</c:v>
                </c:pt>
                <c:pt idx="889">
                  <c:v>-5.6224383943259246</c:v>
                </c:pt>
                <c:pt idx="890">
                  <c:v>-5.3540275435665166</c:v>
                </c:pt>
                <c:pt idx="891">
                  <c:v>-5.0856711629508409</c:v>
                </c:pt>
                <c:pt idx="892">
                  <c:v>-4.8189109827617687</c:v>
                </c:pt>
                <c:pt idx="893">
                  <c:v>-4.5555647799544241</c:v>
                </c:pt>
                <c:pt idx="894">
                  <c:v>-4.2977452341940383</c:v>
                </c:pt>
                <c:pt idx="895">
                  <c:v>-4.047868428920828</c:v>
                </c:pt>
                <c:pt idx="896">
                  <c:v>-3.8086466192992843</c:v>
                </c:pt>
                <c:pt idx="897">
                  <c:v>-3.5830592300159978</c:v>
                </c:pt>
                <c:pt idx="898">
                  <c:v>-3.3742961484922676</c:v>
                </c:pt>
                <c:pt idx="899">
                  <c:v>-3.1856687298152857</c:v>
                </c:pt>
                <c:pt idx="900">
                  <c:v>-3.0204869578103519</c:v>
                </c:pt>
                <c:pt idx="901">
                  <c:v>-2.8819060563856027</c:v>
                </c:pt>
                <c:pt idx="902">
                  <c:v>-2.7727521034590232</c:v>
                </c:pt>
                <c:pt idx="903">
                  <c:v>-2.6953427105499737</c:v>
                </c:pt>
                <c:pt idx="904">
                  <c:v>-2.6513237836936194</c:v>
                </c:pt>
                <c:pt idx="905">
                  <c:v>-2.6415448026544381</c:v>
                </c:pt>
                <c:pt idx="906">
                  <c:v>-2.665991628838702</c:v>
                </c:pt>
                <c:pt idx="907">
                  <c:v>-2.7237877014481078</c:v>
                </c:pt>
                <c:pt idx="908">
                  <c:v>-2.8132634254456579</c:v>
                </c:pt>
                <c:pt idx="909">
                  <c:v>-2.9320825526937733</c:v>
                </c:pt>
                <c:pt idx="910">
                  <c:v>-3.0774063463913377</c:v>
                </c:pt>
                <c:pt idx="911">
                  <c:v>-3.2460730647356617</c:v>
                </c:pt>
                <c:pt idx="912">
                  <c:v>-3.4347718688341371</c:v>
                </c:pt>
                <c:pt idx="913">
                  <c:v>-3.6401952989055388</c:v>
                </c:pt>
                <c:pt idx="914">
                  <c:v>-3.8591609918989396</c:v>
                </c:pt>
                <c:pt idx="915">
                  <c:v>-4.0886995385838185</c:v>
                </c:pt>
                <c:pt idx="916">
                  <c:v>-4.3261101689035844</c:v>
                </c:pt>
                <c:pt idx="917">
                  <c:v>-4.5689889207815648</c:v>
                </c:pt>
                <c:pt idx="918">
                  <c:v>-4.8152352479997313</c:v>
                </c:pt>
                <c:pt idx="919">
                  <c:v>-5.063043091688856</c:v>
                </c:pt>
                <c:pt idx="920">
                  <c:v>-5.3108817630627261</c:v>
                </c:pt>
                <c:pt idx="921">
                  <c:v>-5.5574709686695476</c:v>
                </c:pt>
                <c:pt idx="922">
                  <c:v>-5.8017532343838498</c:v>
                </c:pt>
                <c:pt idx="923">
                  <c:v>-6.0428660121605029</c:v>
                </c:pt>
                <c:pt idx="924">
                  <c:v>-6.2801149556596574</c:v>
                </c:pt>
                <c:pt idx="925">
                  <c:v>-6.5129492409898706</c:v>
                </c:pt>
                <c:pt idx="926">
                  <c:v>-6.7409393695992037</c:v>
                </c:pt>
                <c:pt idx="927">
                  <c:v>-6.9637575913744261</c:v>
                </c:pt>
                <c:pt idx="928">
                  <c:v>-7.1811608947060366</c:v>
                </c:pt>
                <c:pt idx="929">
                  <c:v>-7.3929763973367271</c:v>
                </c:pt>
                <c:pt idx="930">
                  <c:v>-7.5990889133010784</c:v>
                </c:pt>
                <c:pt idx="931">
                  <c:v>-7.7994304488545705</c:v>
                </c:pt>
                <c:pt idx="932">
                  <c:v>-7.9939713806022974</c:v>
                </c:pt>
                <c:pt idx="933">
                  <c:v>-8.1827130826931498</c:v>
                </c:pt>
                <c:pt idx="934">
                  <c:v>-8.3656817906091341</c:v>
                </c:pt>
                <c:pt idx="935">
                  <c:v>-8.5429235126355358</c:v>
                </c:pt>
                <c:pt idx="936">
                  <c:v>-8.714499823991936</c:v>
                </c:pt>
                <c:pt idx="937">
                  <c:v>-8.8804844013455835</c:v>
                </c:pt>
                <c:pt idx="938">
                  <c:v>-9.0409601762326641</c:v>
                </c:pt>
                <c:pt idx="939">
                  <c:v>-9.1960170044436822</c:v>
                </c:pt>
                <c:pt idx="940">
                  <c:v>-9.3457497646276195</c:v>
                </c:pt>
                <c:pt idx="941">
                  <c:v>-9.490256813337604</c:v>
                </c:pt>
                <c:pt idx="942">
                  <c:v>-9.6296387356632014</c:v>
                </c:pt>
                <c:pt idx="943">
                  <c:v>-9.7639973406941749</c:v>
                </c:pt>
                <c:pt idx="944">
                  <c:v>-9.8934348595664172</c:v>
                </c:pt>
                <c:pt idx="945">
                  <c:v>-10.018053310973418</c:v>
                </c:pt>
                <c:pt idx="946">
                  <c:v>-10.137954004987627</c:v>
                </c:pt>
                <c:pt idx="947">
                  <c:v>-10.253237161005863</c:v>
                </c:pt>
                <c:pt idx="948">
                  <c:v>-10.364001619768498</c:v>
                </c:pt>
                <c:pt idx="949">
                  <c:v>-10.470344632838795</c:v>
                </c:pt>
                <c:pt idx="950">
                  <c:v>-10.572361715782323</c:v>
                </c:pt>
                <c:pt idx="951">
                  <c:v>-10.670146553653673</c:v>
                </c:pt>
                <c:pt idx="952">
                  <c:v>-10.763790949360963</c:v>
                </c:pt>
                <c:pt idx="953">
                  <c:v>-10.853384807106433</c:v>
                </c:pt>
                <c:pt idx="954">
                  <c:v>-10.939016144450465</c:v>
                </c:pt>
                <c:pt idx="955">
                  <c:v>-11.02077112766429</c:v>
                </c:pt>
                <c:pt idx="956">
                  <c:v>-11.09873412596308</c:v>
                </c:pt>
                <c:pt idx="957">
                  <c:v>-11.172987780977879</c:v>
                </c:pt>
                <c:pt idx="958">
                  <c:v>-11.243613088459767</c:v>
                </c:pt>
                <c:pt idx="959">
                  <c:v>-11.310689489734651</c:v>
                </c:pt>
                <c:pt idx="960">
                  <c:v>-11.374294970860346</c:v>
                </c:pt>
                <c:pt idx="961">
                  <c:v>-11.434506167795089</c:v>
                </c:pt>
                <c:pt idx="962">
                  <c:v>-11.491398476180199</c:v>
                </c:pt>
                <c:pt idx="963">
                  <c:v>-11.545046164580015</c:v>
                </c:pt>
                <c:pt idx="964">
                  <c:v>-11.595522490218224</c:v>
                </c:pt>
                <c:pt idx="965">
                  <c:v>-11.642899816407919</c:v>
                </c:pt>
                <c:pt idx="966">
                  <c:v>-11.687249730999534</c:v>
                </c:pt>
                <c:pt idx="967">
                  <c:v>-11.728643165270647</c:v>
                </c:pt>
                <c:pt idx="968">
                  <c:v>-11.767150512758855</c:v>
                </c:pt>
                <c:pt idx="969">
                  <c:v>-11.80284174759651</c:v>
                </c:pt>
                <c:pt idx="970">
                  <c:v>-11.835786541947153</c:v>
                </c:pt>
                <c:pt idx="971">
                  <c:v>-11.86605438216986</c:v>
                </c:pt>
                <c:pt idx="972">
                  <c:v>-11.893714683351785</c:v>
                </c:pt>
                <c:pt idx="973">
                  <c:v>-11.91883690185219</c:v>
                </c:pt>
                <c:pt idx="974">
                  <c:v>-11.94149064549455</c:v>
                </c:pt>
                <c:pt idx="975">
                  <c:v>-11.961745781028561</c:v>
                </c:pt>
                <c:pt idx="976">
                  <c:v>-11.97967253846123</c:v>
                </c:pt>
                <c:pt idx="977">
                  <c:v>-11.995341611827577</c:v>
                </c:pt>
                <c:pt idx="978">
                  <c:v>-12.00882425593676</c:v>
                </c:pt>
                <c:pt idx="979">
                  <c:v>-12.020192378590417</c:v>
                </c:pt>
                <c:pt idx="980">
                  <c:v>-12.029518627726446</c:v>
                </c:pt>
                <c:pt idx="981">
                  <c:v>-12.036876472895425</c:v>
                </c:pt>
                <c:pt idx="982">
                  <c:v>-12.04234028042797</c:v>
                </c:pt>
                <c:pt idx="983">
                  <c:v>-12.045985381601783</c:v>
                </c:pt>
                <c:pt idx="984">
                  <c:v>-12.047888133066994</c:v>
                </c:pt>
                <c:pt idx="985">
                  <c:v>-12.048125968739559</c:v>
                </c:pt>
                <c:pt idx="986">
                  <c:v>-12.04677744232573</c:v>
                </c:pt>
                <c:pt idx="987">
                  <c:v>-12.043922259597849</c:v>
                </c:pt>
                <c:pt idx="988">
                  <c:v>-12.039641299504108</c:v>
                </c:pt>
                <c:pt idx="989">
                  <c:v>-12.034016623164414</c:v>
                </c:pt>
                <c:pt idx="990">
                  <c:v>-12.027131469783093</c:v>
                </c:pt>
                <c:pt idx="991">
                  <c:v>-12.019070238498202</c:v>
                </c:pt>
                <c:pt idx="992">
                  <c:v>-12.009918455189828</c:v>
                </c:pt>
                <c:pt idx="993">
                  <c:v>-11.999762723286826</c:v>
                </c:pt>
                <c:pt idx="994">
                  <c:v>-11.988690657646227</c:v>
                </c:pt>
                <c:pt idx="995">
                  <c:v>-11.976790800633497</c:v>
                </c:pt>
                <c:pt idx="996">
                  <c:v>-11.964152519607103</c:v>
                </c:pt>
                <c:pt idx="997">
                  <c:v>-11.950865885109652</c:v>
                </c:pt>
                <c:pt idx="998">
                  <c:v>-11.937021529191153</c:v>
                </c:pt>
                <c:pt idx="999">
                  <c:v>-11.922710483439573</c:v>
                </c:pt>
                <c:pt idx="1000">
                  <c:v>-11.908023996470249</c:v>
                </c:pt>
                <c:pt idx="1001">
                  <c:v>-11.893053330829133</c:v>
                </c:pt>
                <c:pt idx="1002">
                  <c:v>-11.877889539494799</c:v>
                </c:pt>
                <c:pt idx="1003">
                  <c:v>-11.862623222419536</c:v>
                </c:pt>
                <c:pt idx="1004">
                  <c:v>-11.847344263828365</c:v>
                </c:pt>
                <c:pt idx="1005">
                  <c:v>-11.832141551293374</c:v>
                </c:pt>
                <c:pt idx="1006">
                  <c:v>-11.81710267791564</c:v>
                </c:pt>
                <c:pt idx="1007">
                  <c:v>-11.802313629272714</c:v>
                </c:pt>
                <c:pt idx="1008">
                  <c:v>-11.787858457120382</c:v>
                </c:pt>
                <c:pt idx="1009">
                  <c:v>-11.773818942166198</c:v>
                </c:pt>
                <c:pt idx="1010">
                  <c:v>-11.760274248551326</c:v>
                </c:pt>
                <c:pt idx="1011">
                  <c:v>-11.747300572978094</c:v>
                </c:pt>
                <c:pt idx="1012">
                  <c:v>-11.734970791694524</c:v>
                </c:pt>
                <c:pt idx="1013">
                  <c:v>-11.723354108785045</c:v>
                </c:pt>
                <c:pt idx="1014">
                  <c:v>-11.712515709409836</c:v>
                </c:pt>
                <c:pt idx="1015">
                  <c:v>-11.702516421775096</c:v>
                </c:pt>
                <c:pt idx="1016">
                  <c:v>-11.693412391696034</c:v>
                </c:pt>
                <c:pt idx="1017">
                  <c:v>-11.685254773626824</c:v>
                </c:pt>
                <c:pt idx="1018">
                  <c:v>-11.678089441972295</c:v>
                </c:pt>
                <c:pt idx="1019">
                  <c:v>-11.671956726362428</c:v>
                </c:pt>
                <c:pt idx="1020">
                  <c:v>-11.666891174361016</c:v>
                </c:pt>
                <c:pt idx="1021">
                  <c:v>-11.662921344796475</c:v>
                </c:pt>
                <c:pt idx="1022">
                  <c:v>-11.660069634548567</c:v>
                </c:pt>
                <c:pt idx="1023">
                  <c:v>-11.658352141206725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86-4A3F-B70B-A1479AA5CA3D}"/>
            </c:ext>
          </c:extLst>
        </c:ser>
        <c:ser>
          <c:idx val="5"/>
          <c:order val="3"/>
          <c:tx>
            <c:strRef>
              <c:f>Sheet2!$H$1</c:f>
              <c:strCache>
                <c:ptCount val="1"/>
                <c:pt idx="0">
                  <c:v>Female</c:v>
                </c:pt>
              </c:strCache>
            </c:strRef>
          </c:tx>
          <c:marker>
            <c:symbol val="none"/>
          </c:marker>
          <c:val>
            <c:numRef>
              <c:f>Sheet2!$H$2:$H$1025</c:f>
              <c:numCache>
                <c:formatCode>General</c:formatCode>
                <c:ptCount val="1024"/>
                <c:pt idx="0">
                  <c:v>23.03706284442115</c:v>
                </c:pt>
                <c:pt idx="1">
                  <c:v>23.041221512752138</c:v>
                </c:pt>
                <c:pt idx="2">
                  <c:v>23.05368929241283</c:v>
                </c:pt>
                <c:pt idx="3">
                  <c:v>23.074441236916002</c:v>
                </c:pt>
                <c:pt idx="4">
                  <c:v>23.103434862104844</c:v>
                </c:pt>
                <c:pt idx="5">
                  <c:v>23.14060876858295</c:v>
                </c:pt>
                <c:pt idx="6">
                  <c:v>23.185880678339057</c:v>
                </c:pt>
                <c:pt idx="7">
                  <c:v>23.239144851665571</c:v>
                </c:pt>
                <c:pt idx="8">
                  <c:v>23.300268842252514</c:v>
                </c:pt>
                <c:pt idx="9">
                  <c:v>23.369089541663492</c:v>
                </c:pt>
                <c:pt idx="10">
                  <c:v>23.445408460104616</c:v>
                </c:pt>
                <c:pt idx="11">
                  <c:v>23.528986189693399</c:v>
                </c:pt>
                <c:pt idx="12">
                  <c:v>23.619536000987054</c:v>
                </c:pt>
                <c:pt idx="13">
                  <c:v>23.716716535574665</c:v>
                </c:pt>
                <c:pt idx="14">
                  <c:v>23.820123579983353</c:v>
                </c:pt>
                <c:pt idx="15">
                  <c:v>23.929280942665748</c:v>
                </c:pt>
                <c:pt idx="16">
                  <c:v>24.043630510836678</c:v>
                </c:pt>
                <c:pt idx="17">
                  <c:v>24.162521642462099</c:v>
                </c:pt>
                <c:pt idx="18">
                  <c:v>24.285200156024274</c:v>
                </c:pt>
                <c:pt idx="19">
                  <c:v>24.410797321556423</c:v>
                </c:pt>
                <c:pt idx="20">
                  <c:v>24.538319433731168</c:v>
                </c:pt>
                <c:pt idx="21">
                  <c:v>24.666638760541812</c:v>
                </c:pt>
                <c:pt idx="22">
                  <c:v>24.794486901668812</c:v>
                </c:pt>
                <c:pt idx="23">
                  <c:v>24.92045184109152</c:v>
                </c:pt>
                <c:pt idx="24">
                  <c:v>25.042980207031675</c:v>
                </c:pt>
                <c:pt idx="25">
                  <c:v>25.160386410108696</c:v>
                </c:pt>
                <c:pt idx="26">
                  <c:v>25.270870351638116</c:v>
                </c:pt>
                <c:pt idx="27">
                  <c:v>25.372545199953798</c:v>
                </c:pt>
                <c:pt idx="28">
                  <c:v>25.46347624543197</c:v>
                </c:pt>
                <c:pt idx="29">
                  <c:v>25.541731008996223</c:v>
                </c:pt>
                <c:pt idx="30">
                  <c:v>25.605439591219351</c:v>
                </c:pt>
                <c:pt idx="31">
                  <c:v>25.652862790519194</c:v>
                </c:pt>
                <c:pt idx="32">
                  <c:v>25.682463974048133</c:v>
                </c:pt>
                <c:pt idx="33">
                  <c:v>25.692979335137053</c:v>
                </c:pt>
                <c:pt idx="34">
                  <c:v>25.683480348111619</c:v>
                </c:pt>
                <c:pt idx="35">
                  <c:v>25.65342223129058</c:v>
                </c:pt>
                <c:pt idx="36">
                  <c:v>25.60267321053605</c:v>
                </c:pt>
                <c:pt idx="37">
                  <c:v>25.531521278348706</c:v>
                </c:pt>
                <c:pt idx="38">
                  <c:v>25.440657668996245</c:v>
                </c:pt>
                <c:pt idx="39">
                  <c:v>25.331138946571016</c:v>
                </c:pt>
                <c:pt idx="40">
                  <c:v>25.204331914816226</c:v>
                </c:pt>
                <c:pt idx="41">
                  <c:v>25.061847093678658</c:v>
                </c:pt>
                <c:pt idx="42">
                  <c:v>24.905467067286441</c:v>
                </c:pt>
                <c:pt idx="43">
                  <c:v>24.737075630248452</c:v>
                </c:pt>
                <c:pt idx="44">
                  <c:v>24.558592572849889</c:v>
                </c:pt>
                <c:pt idx="45">
                  <c:v>24.371917474357645</c:v>
                </c:pt>
                <c:pt idx="46">
                  <c:v>24.178884336005328</c:v>
                </c:pt>
                <c:pt idx="47">
                  <c:v>23.981227525045803</c:v>
                </c:pt>
                <c:pt idx="48">
                  <c:v>23.7805584581935</c:v>
                </c:pt>
                <c:pt idx="49">
                  <c:v>23.578351768720218</c:v>
                </c:pt>
                <c:pt idx="50">
                  <c:v>23.375939347167343</c:v>
                </c:pt>
                <c:pt idx="51">
                  <c:v>23.174510552745154</c:v>
                </c:pt>
                <c:pt idx="52">
                  <c:v>22.975116980678216</c:v>
                </c:pt>
                <c:pt idx="53">
                  <c:v>22.778680365864801</c:v>
                </c:pt>
                <c:pt idx="54">
                  <c:v>22.586002446290422</c:v>
                </c:pt>
                <c:pt idx="55">
                  <c:v>22.397775859298786</c:v>
                </c:pt>
                <c:pt idx="56">
                  <c:v>22.214595374576312</c:v>
                </c:pt>
                <c:pt idx="57">
                  <c:v>22.036968966467185</c:v>
                </c:pt>
                <c:pt idx="58">
                  <c:v>21.865328390577901</c:v>
                </c:pt>
                <c:pt idx="59">
                  <c:v>21.700039056532773</c:v>
                </c:pt>
                <c:pt idx="60">
                  <c:v>21.541409084097548</c:v>
                </c:pt>
                <c:pt idx="61">
                  <c:v>21.389697498803368</c:v>
                </c:pt>
                <c:pt idx="62">
                  <c:v>21.245121570940686</c:v>
                </c:pt>
                <c:pt idx="63">
                  <c:v>21.107863333183438</c:v>
                </c:pt>
                <c:pt idx="64">
                  <c:v>20.978075331280866</c:v>
                </c:pt>
                <c:pt idx="65">
                  <c:v>20.855885672588443</c:v>
                </c:pt>
                <c:pt idx="66">
                  <c:v>20.741402441349507</c:v>
                </c:pt>
                <c:pt idx="67">
                  <c:v>20.634717549593379</c:v>
                </c:pt>
                <c:pt idx="68">
                  <c:v>20.535910089787439</c:v>
                </c:pt>
                <c:pt idx="69">
                  <c:v>20.445049251033858</c:v>
                </c:pt>
                <c:pt idx="70">
                  <c:v>20.362196855410875</c:v>
                </c:pt>
                <c:pt idx="71">
                  <c:v>20.287409565524683</c:v>
                </c:pt>
                <c:pt idx="72">
                  <c:v>20.220740808810504</c:v>
                </c:pt>
                <c:pt idx="73">
                  <c:v>20.16224245880473</c:v>
                </c:pt>
                <c:pt idx="74">
                  <c:v>20.11196630862343</c:v>
                </c:pt>
                <c:pt idx="75">
                  <c:v>20.06996536728299</c:v>
                </c:pt>
                <c:pt idx="76">
                  <c:v>20.036295005291041</c:v>
                </c:pt>
                <c:pt idx="77">
                  <c:v>20.011013972108618</c:v>
                </c:pt>
                <c:pt idx="78">
                  <c:v>19.994185304589443</c:v>
                </c:pt>
                <c:pt idx="79">
                  <c:v>19.985877142292914</c:v>
                </c:pt>
                <c:pt idx="80">
                  <c:v>19.986163462572563</c:v>
                </c:pt>
                <c:pt idx="81">
                  <c:v>19.995124745492856</c:v>
                </c:pt>
                <c:pt idx="82">
                  <c:v>20.012848575836401</c:v>
                </c:pt>
                <c:pt idx="83">
                  <c:v>20.039430186638295</c:v>
                </c:pt>
                <c:pt idx="84">
                  <c:v>20.074972945714819</c:v>
                </c:pt>
                <c:pt idx="85">
                  <c:v>20.119588783410922</c:v>
                </c:pt>
                <c:pt idx="86">
                  <c:v>20.173398556122748</c:v>
                </c:pt>
                <c:pt idx="87">
                  <c:v>20.236532335868187</c:v>
                </c:pt>
                <c:pt idx="88">
                  <c:v>20.309129611052555</c:v>
                </c:pt>
                <c:pt idx="89">
                  <c:v>20.391339377314118</c:v>
                </c:pt>
                <c:pt idx="90">
                  <c:v>20.483320089572935</c:v>
                </c:pt>
                <c:pt idx="91">
                  <c:v>20.585239436681398</c:v>
                </c:pt>
                <c:pt idx="92">
                  <c:v>20.697273887792154</c:v>
                </c:pt>
                <c:pt idx="93">
                  <c:v>20.819607943973004</c:v>
                </c:pt>
                <c:pt idx="94">
                  <c:v>20.952433008735976</c:v>
                </c:pt>
                <c:pt idx="95">
                  <c:v>21.095945765798312</c:v>
                </c:pt>
                <c:pt idx="96">
                  <c:v>21.250345920005067</c:v>
                </c:pt>
                <c:pt idx="97">
                  <c:v>21.415833115982934</c:v>
                </c:pt>
                <c:pt idx="98">
                  <c:v>21.592602796363551</c:v>
                </c:pt>
                <c:pt idx="99">
                  <c:v>21.78084069440407</c:v>
                </c:pt>
                <c:pt idx="100">
                  <c:v>21.980715571113581</c:v>
                </c:pt>
                <c:pt idx="101">
                  <c:v>22.192369700715581</c:v>
                </c:pt>
                <c:pt idx="102">
                  <c:v>22.415906476469345</c:v>
                </c:pt>
                <c:pt idx="103">
                  <c:v>22.651374348122104</c:v>
                </c:pt>
                <c:pt idx="104">
                  <c:v>22.898746111051057</c:v>
                </c:pt>
                <c:pt idx="105">
                  <c:v>23.157892348354558</c:v>
                </c:pt>
                <c:pt idx="106">
                  <c:v>23.428547592317059</c:v>
                </c:pt>
                <c:pt idx="107">
                  <c:v>23.71026754832824</c:v>
                </c:pt>
                <c:pt idx="108">
                  <c:v>24.002375567393557</c:v>
                </c:pt>
                <c:pt idx="109">
                  <c:v>24.303896562433703</c:v>
                </c:pt>
                <c:pt idx="110">
                  <c:v>24.613476906670332</c:v>
                </c:pt>
                <c:pt idx="111">
                  <c:v>24.929289794415276</c:v>
                </c:pt>
                <c:pt idx="112">
                  <c:v>25.248927471467695</c:v>
                </c:pt>
                <c:pt idx="113">
                  <c:v>25.569285157840422</c:v>
                </c:pt>
                <c:pt idx="114">
                  <c:v>25.886446932206916</c:v>
                </c:pt>
                <c:pt idx="115">
                  <c:v>26.195591670772135</c:v>
                </c:pt>
                <c:pt idx="116">
                  <c:v>26.490946989164208</c:v>
                </c:pt>
                <c:pt idx="117">
                  <c:v>26.765829198906843</c:v>
                </c:pt>
                <c:pt idx="118">
                  <c:v>27.012813362262431</c:v>
                </c:pt>
                <c:pt idx="119">
                  <c:v>27.224072771507508</c:v>
                </c:pt>
                <c:pt idx="120">
                  <c:v>27.391903801291019</c:v>
                </c:pt>
                <c:pt idx="121">
                  <c:v>27.509406235849635</c:v>
                </c:pt>
                <c:pt idx="122">
                  <c:v>27.571228126152455</c:v>
                </c:pt>
                <c:pt idx="123">
                  <c:v>27.574230604121151</c:v>
                </c:pt>
                <c:pt idx="124">
                  <c:v>27.517913254924387</c:v>
                </c:pt>
                <c:pt idx="125">
                  <c:v>27.404485381228845</c:v>
                </c:pt>
                <c:pt idx="126">
                  <c:v>27.23856304114129</c:v>
                </c:pt>
                <c:pt idx="127">
                  <c:v>27.026575513910238</c:v>
                </c:pt>
                <c:pt idx="128">
                  <c:v>26.77603117969629</c:v>
                </c:pt>
                <c:pt idx="129">
                  <c:v>26.494799016569441</c:v>
                </c:pt>
                <c:pt idx="130">
                  <c:v>26.190519107748585</c:v>
                </c:pt>
                <c:pt idx="131">
                  <c:v>25.87019386154595</c:v>
                </c:pt>
                <c:pt idx="132">
                  <c:v>25.539958491401819</c:v>
                </c:pt>
                <c:pt idx="133">
                  <c:v>25.204997583836196</c:v>
                </c:pt>
                <c:pt idx="134">
                  <c:v>24.869563739860261</c:v>
                </c:pt>
                <c:pt idx="135">
                  <c:v>24.537057234691556</c:v>
                </c:pt>
                <c:pt idx="136">
                  <c:v>24.210134857230763</c:v>
                </c:pt>
                <c:pt idx="137">
                  <c:v>23.890826345203138</c:v>
                </c:pt>
                <c:pt idx="138">
                  <c:v>23.580645509688608</c:v>
                </c:pt>
                <c:pt idx="139">
                  <c:v>23.280689455085401</c:v>
                </c:pt>
                <c:pt idx="140">
                  <c:v>22.991723410345124</c:v>
                </c:pt>
                <c:pt idx="141">
                  <c:v>22.714251102965516</c:v>
                </c:pt>
                <c:pt idx="142">
                  <c:v>22.448571862415729</c:v>
                </c:pt>
                <c:pt idx="143">
                  <c:v>22.194826167233398</c:v>
                </c:pt>
                <c:pt idx="144">
                  <c:v>21.953031457839828</c:v>
                </c:pt>
                <c:pt idx="145">
                  <c:v>21.723109925870681</c:v>
                </c:pt>
                <c:pt idx="146">
                  <c:v>21.504909782507596</c:v>
                </c:pt>
                <c:pt idx="147">
                  <c:v>21.298221272191633</c:v>
                </c:pt>
                <c:pt idx="148">
                  <c:v>21.102788470384994</c:v>
                </c:pt>
                <c:pt idx="149">
                  <c:v>20.918317701351661</c:v>
                </c:pt>
                <c:pt idx="150">
                  <c:v>20.744483239909567</c:v>
                </c:pt>
                <c:pt idx="151">
                  <c:v>20.580930819786495</c:v>
                </c:pt>
                <c:pt idx="152">
                  <c:v>20.427279358021465</c:v>
                </c:pt>
                <c:pt idx="153">
                  <c:v>20.283121216361852</c:v>
                </c:pt>
                <c:pt idx="154">
                  <c:v>20.148021253408078</c:v>
                </c:pt>
                <c:pt idx="155">
                  <c:v>20.021514872410183</c:v>
                </c:pt>
                <c:pt idx="156">
                  <c:v>19.903105236795366</c:v>
                </c:pt>
                <c:pt idx="157">
                  <c:v>19.792259806992661</c:v>
                </c:pt>
                <c:pt idx="158">
                  <c:v>19.688406346785705</c:v>
                </c:pt>
                <c:pt idx="159">
                  <c:v>19.590928554531018</c:v>
                </c:pt>
                <c:pt idx="160">
                  <c:v>19.499161493649602</c:v>
                </c:pt>
                <c:pt idx="161">
                  <c:v>19.412387027339644</c:v>
                </c:pt>
                <c:pt idx="162">
                  <c:v>19.329829503661436</c:v>
                </c:pt>
                <c:pt idx="163">
                  <c:v>19.250651987497953</c:v>
                </c:pt>
                <c:pt idx="164">
                  <c:v>19.173953392695143</c:v>
                </c:pt>
                <c:pt idx="165">
                  <c:v>19.098766926556998</c:v>
                </c:pt>
                <c:pt idx="166">
                  <c:v>19.024060313204398</c:v>
                </c:pt>
                <c:pt idx="167">
                  <c:v>18.948738302953196</c:v>
                </c:pt>
                <c:pt idx="168">
                  <c:v>18.871647989992152</c:v>
                </c:pt>
                <c:pt idx="169">
                  <c:v>18.791587436293224</c:v>
                </c:pt>
                <c:pt idx="170">
                  <c:v>18.707318020991917</c:v>
                </c:pt>
                <c:pt idx="171">
                  <c:v>18.617580788025133</c:v>
                </c:pt>
                <c:pt idx="172">
                  <c:v>18.521116841948068</c:v>
                </c:pt>
                <c:pt idx="173">
                  <c:v>18.416691542828662</c:v>
                </c:pt>
                <c:pt idx="174">
                  <c:v>18.303121889215824</c:v>
                </c:pt>
                <c:pt idx="175">
                  <c:v>18.179306082656272</c:v>
                </c:pt>
                <c:pt idx="176">
                  <c:v>18.044253883514365</c:v>
                </c:pt>
                <c:pt idx="177">
                  <c:v>17.897116053590636</c:v>
                </c:pt>
                <c:pt idx="178">
                  <c:v>17.737210997489431</c:v>
                </c:pt>
                <c:pt idx="179">
                  <c:v>17.564046714180563</c:v>
                </c:pt>
                <c:pt idx="180">
                  <c:v>17.377336382438145</c:v>
                </c:pt>
                <c:pt idx="181">
                  <c:v>17.177006324831353</c:v>
                </c:pt>
                <c:pt idx="182">
                  <c:v>16.96319568278377</c:v>
                </c:pt>
                <c:pt idx="183">
                  <c:v>16.736247815087175</c:v>
                </c:pt>
                <c:pt idx="184">
                  <c:v>16.496694110346276</c:v>
                </c:pt>
                <c:pt idx="185">
                  <c:v>16.245231486723643</c:v>
                </c:pt>
                <c:pt idx="186">
                  <c:v>15.982695266233367</c:v>
                </c:pt>
                <c:pt idx="187">
                  <c:v>15.710029315168807</c:v>
                </c:pt>
                <c:pt idx="188">
                  <c:v>15.428255334434253</c:v>
                </c:pt>
                <c:pt idx="189">
                  <c:v>15.138442994343215</c:v>
                </c:pt>
                <c:pt idx="190">
                  <c:v>14.841682290773885</c:v>
                </c:pt>
                <c:pt idx="191">
                  <c:v>14.539059114760757</c:v>
                </c:pt>
                <c:pt idx="192">
                  <c:v>14.231634633015576</c:v>
                </c:pt>
                <c:pt idx="193">
                  <c:v>13.920428717394797</c:v>
                </c:pt>
                <c:pt idx="194">
                  <c:v>13.606407365643737</c:v>
                </c:pt>
                <c:pt idx="195">
                  <c:v>13.290473836630927</c:v>
                </c:pt>
                <c:pt idx="196">
                  <c:v>12.973463080634474</c:v>
                </c:pt>
                <c:pt idx="197">
                  <c:v>12.656138970233366</c:v>
                </c:pt>
                <c:pt idx="198">
                  <c:v>12.339193816542132</c:v>
                </c:pt>
                <c:pt idx="199">
                  <c:v>12.023249674164521</c:v>
                </c:pt>
                <c:pt idx="200">
                  <c:v>11.708860982561795</c:v>
                </c:pt>
                <c:pt idx="201">
                  <c:v>11.396518149996698</c:v>
                </c:pt>
                <c:pt idx="202">
                  <c:v>11.086651749987835</c:v>
                </c:pt>
                <c:pt idx="203">
                  <c:v>10.779637063093981</c:v>
                </c:pt>
                <c:pt idx="204">
                  <c:v>10.475798754912063</c:v>
                </c:pt>
                <c:pt idx="205">
                  <c:v>10.175415532274275</c:v>
                </c:pt>
                <c:pt idx="206">
                  <c:v>9.8787246629330401</c:v>
                </c:pt>
                <c:pt idx="207">
                  <c:v>9.5859262795556432</c:v>
                </c:pt>
                <c:pt idx="208">
                  <c:v>9.2971874171880149</c:v>
                </c:pt>
                <c:pt idx="209">
                  <c:v>9.0126457553317998</c:v>
                </c:pt>
                <c:pt idx="210">
                  <c:v>8.732413052369516</c:v>
                </c:pt>
                <c:pt idx="211">
                  <c:v>8.4565782722126475</c:v>
                </c:pt>
                <c:pt idx="212">
                  <c:v>8.1852104116127915</c:v>
                </c:pt>
                <c:pt idx="213">
                  <c:v>7.9183610423337472</c:v>
                </c:pt>
                <c:pt idx="214">
                  <c:v>7.6560665859852595</c:v>
                </c:pt>
                <c:pt idx="215">
                  <c:v>7.3983503413015947</c:v>
                </c:pt>
                <c:pt idx="216">
                  <c:v>7.1452242844468934</c:v>
                </c:pt>
                <c:pt idx="217">
                  <c:v>6.896690662880741</c:v>
                </c:pt>
                <c:pt idx="218">
                  <c:v>6.6527434026904615</c:v>
                </c:pt>
                <c:pt idx="219">
                  <c:v>6.4133693482895051</c:v>
                </c:pt>
                <c:pt idx="220">
                  <c:v>6.1785493521454296</c:v>
                </c:pt>
                <c:pt idx="221">
                  <c:v>5.9482592308463875</c:v>
                </c:pt>
                <c:pt idx="222">
                  <c:v>5.7224706024200653</c:v>
                </c:pt>
                <c:pt idx="223">
                  <c:v>5.5011516184387963</c:v>
                </c:pt>
                <c:pt idx="224">
                  <c:v>5.2842676031153477</c:v>
                </c:pt>
                <c:pt idx="225">
                  <c:v>5.0717816103393467</c:v>
                </c:pt>
                <c:pt idx="226">
                  <c:v>4.8636549084373168</c:v>
                </c:pt>
                <c:pt idx="227">
                  <c:v>4.6598474013662923</c:v>
                </c:pt>
                <c:pt idx="228">
                  <c:v>4.4603179940739608</c:v>
                </c:pt>
                <c:pt idx="229">
                  <c:v>4.2650249088732153</c:v>
                </c:pt>
                <c:pt idx="230">
                  <c:v>4.0739259588847574</c:v>
                </c:pt>
                <c:pt idx="231">
                  <c:v>3.886978783889099</c:v>
                </c:pt>
                <c:pt idx="232">
                  <c:v>3.7041410532954022</c:v>
                </c:pt>
                <c:pt idx="233">
                  <c:v>3.5253706403705163</c:v>
                </c:pt>
                <c:pt idx="234">
                  <c:v>3.3506257713723633</c:v>
                </c:pt>
                <c:pt idx="235">
                  <c:v>3.1798651527896653</c:v>
                </c:pt>
                <c:pt idx="236">
                  <c:v>3.0130480795004413</c:v>
                </c:pt>
                <c:pt idx="237">
                  <c:v>2.8501345263177829</c:v>
                </c:pt>
                <c:pt idx="238">
                  <c:v>2.6910852250889921</c:v>
                </c:pt>
                <c:pt idx="239">
                  <c:v>2.5358617292481171</c:v>
                </c:pt>
                <c:pt idx="240">
                  <c:v>2.3844264674881335</c:v>
                </c:pt>
                <c:pt idx="241">
                  <c:v>2.2367427880137178</c:v>
                </c:pt>
                <c:pt idx="242">
                  <c:v>2.0927749946557581</c:v>
                </c:pt>
                <c:pt idx="243">
                  <c:v>1.9524883759698917</c:v>
                </c:pt>
                <c:pt idx="244">
                  <c:v>1.8158492283039278</c:v>
                </c:pt>
                <c:pt idx="245">
                  <c:v>1.6828248736964369</c:v>
                </c:pt>
                <c:pt idx="246">
                  <c:v>1.5533836733629192</c:v>
                </c:pt>
                <c:pt idx="247">
                  <c:v>1.4274950374324444</c:v>
                </c:pt>
                <c:pt idx="248">
                  <c:v>1.3051294315157691</c:v>
                </c:pt>
                <c:pt idx="249">
                  <c:v>1.1862583806143285</c:v>
                </c:pt>
                <c:pt idx="250">
                  <c:v>1.0708544708168126</c:v>
                </c:pt>
                <c:pt idx="251">
                  <c:v>0.9588913491747304</c:v>
                </c:pt>
                <c:pt idx="252">
                  <c:v>0.85034372210048148</c:v>
                </c:pt>
                <c:pt idx="253">
                  <c:v>0.74518735258897628</c:v>
                </c:pt>
                <c:pt idx="254">
                  <c:v>0.64339905652710883</c:v>
                </c:pt>
                <c:pt idx="255">
                  <c:v>0.54495669832269766</c:v>
                </c:pt>
                <c:pt idx="256">
                  <c:v>0.44983918605653439</c:v>
                </c:pt>
                <c:pt idx="257">
                  <c:v>0.35802646633590868</c:v>
                </c:pt>
                <c:pt idx="258">
                  <c:v>0.26949951900670838</c:v>
                </c:pt>
                <c:pt idx="259">
                  <c:v>0.18424035186166843</c:v>
                </c:pt>
                <c:pt idx="260">
                  <c:v>0.10223199546625131</c:v>
                </c:pt>
                <c:pt idx="261">
                  <c:v>2.3458498208397079E-2</c:v>
                </c:pt>
                <c:pt idx="262">
                  <c:v>-5.2095078333714566E-2</c:v>
                </c:pt>
                <c:pt idx="263">
                  <c:v>-0.12444266362351211</c:v>
                </c:pt>
                <c:pt idx="264">
                  <c:v>-0.19359718192447248</c:v>
                </c:pt>
                <c:pt idx="265">
                  <c:v>-0.25957055552110636</c:v>
                </c:pt>
                <c:pt idx="266">
                  <c:v>-0.32237370734577164</c:v>
                </c:pt>
                <c:pt idx="267">
                  <c:v>-0.3820165629613998</c:v>
                </c:pt>
                <c:pt idx="268">
                  <c:v>-0.43850805185621189</c:v>
                </c:pt>
                <c:pt idx="269">
                  <c:v>-0.49185610801159851</c:v>
                </c:pt>
                <c:pt idx="270">
                  <c:v>-0.54206766970941889</c:v>
                </c:pt>
                <c:pt idx="271">
                  <c:v>-0.58914867854898534</c:v>
                </c:pt>
                <c:pt idx="272">
                  <c:v>-0.63310407764830201</c:v>
                </c:pt>
                <c:pt idx="273">
                  <c:v>-0.67393780900779854</c:v>
                </c:pt>
                <c:pt idx="274">
                  <c:v>-0.71165281001825453</c:v>
                </c:pt>
                <c:pt idx="275">
                  <c:v>-0.74625100909868747</c:v>
                </c:pt>
                <c:pt idx="276">
                  <c:v>-0.77773332045295085</c:v>
                </c:pt>
                <c:pt idx="277">
                  <c:v>-0.8060996379380192</c:v>
                </c:pt>
                <c:pt idx="278">
                  <c:v>-0.83134882804071164</c:v>
                </c:pt>
                <c:pt idx="279">
                  <c:v>-0.8534787219637836</c:v>
                </c:pt>
                <c:pt idx="280">
                  <c:v>-0.87248610682722061</c:v>
                </c:pt>
                <c:pt idx="281">
                  <c:v>-0.88836671599573036</c:v>
                </c:pt>
                <c:pt idx="282">
                  <c:v>-0.90111521854928878</c:v>
                </c:pt>
                <c:pt idx="283">
                  <c:v>-0.91072520792064404</c:v>
                </c:pt>
                <c:pt idx="284">
                  <c:v>-0.91718918973120633</c:v>
                </c:pt>
                <c:pt idx="285">
                  <c:v>-0.92049856886592707</c:v>
                </c:pt>
                <c:pt idx="286">
                  <c:v>-0.92064363583810915</c:v>
                </c:pt>
                <c:pt idx="287">
                  <c:v>-0.91761355250723498</c:v>
                </c:pt>
                <c:pt idx="288">
                  <c:v>-0.91139633722683322</c:v>
                </c:pt>
                <c:pt idx="289">
                  <c:v>-0.90197884951587848</c:v>
                </c:pt>
                <c:pt idx="290">
                  <c:v>-0.88934677436611809</c:v>
                </c:pt>
                <c:pt idx="291">
                  <c:v>-0.873484606319752</c:v>
                </c:pt>
                <c:pt idx="292">
                  <c:v>-0.8543756334778585</c:v>
                </c:pt>
                <c:pt idx="293">
                  <c:v>-0.83200192162955067</c:v>
                </c:pt>
                <c:pt idx="294">
                  <c:v>-0.80634429872707214</c:v>
                </c:pt>
                <c:pt idx="295">
                  <c:v>-0.77738233997213368</c:v>
                </c:pt>
                <c:pt idx="296">
                  <c:v>-0.74509435382643141</c:v>
                </c:pt>
                <c:pt idx="297">
                  <c:v>-0.70945736931373315</c:v>
                </c:pt>
                <c:pt idx="298">
                  <c:v>-0.6704471250450843</c:v>
                </c:pt>
                <c:pt idx="299">
                  <c:v>-0.62803806047281907</c:v>
                </c:pt>
                <c:pt idx="300">
                  <c:v>-0.58220330996553282</c:v>
                </c:pt>
                <c:pt idx="301">
                  <c:v>-0.53291470039675259</c:v>
                </c:pt>
                <c:pt idx="302">
                  <c:v>-0.48014275305716775</c:v>
                </c:pt>
                <c:pt idx="303">
                  <c:v>-0.42385669083649941</c:v>
                </c:pt>
                <c:pt idx="304">
                  <c:v>-0.36402445177955556</c:v>
                </c:pt>
                <c:pt idx="305">
                  <c:v>-0.30061271030595543</c:v>
                </c:pt>
                <c:pt idx="306">
                  <c:v>-0.23358690759768191</c:v>
                </c:pt>
                <c:pt idx="307">
                  <c:v>-0.16291129290915118</c:v>
                </c:pt>
                <c:pt idx="308">
                  <c:v>-8.8548977845889776E-2</c:v>
                </c:pt>
                <c:pt idx="309">
                  <c:v>-1.0462005997438604E-2</c:v>
                </c:pt>
                <c:pt idx="310">
                  <c:v>7.1388559294548223E-2</c:v>
                </c:pt>
                <c:pt idx="311">
                  <c:v>0.15704252579202815</c:v>
                </c:pt>
                <c:pt idx="312">
                  <c:v>0.24654043806290701</c:v>
                </c:pt>
                <c:pt idx="313">
                  <c:v>0.33992341362993073</c:v>
                </c:pt>
                <c:pt idx="314">
                  <c:v>0.43723294444046756</c:v>
                </c:pt>
                <c:pt idx="315">
                  <c:v>0.53851065768925221</c:v>
                </c:pt>
                <c:pt idx="316">
                  <c:v>0.64379802904742456</c:v>
                </c:pt>
                <c:pt idx="317">
                  <c:v>0.75313604021680181</c:v>
                </c:pt>
                <c:pt idx="318">
                  <c:v>0.8665647714143615</c:v>
                </c:pt>
                <c:pt idx="319">
                  <c:v>0.98412291787393646</c:v>
                </c:pt>
                <c:pt idx="320">
                  <c:v>1.1058472177022809</c:v>
                </c:pt>
                <c:pt idx="321">
                  <c:v>1.2317717764162763</c:v>
                </c:pt>
                <c:pt idx="322">
                  <c:v>1.3619272711871944</c:v>
                </c:pt>
                <c:pt idx="323">
                  <c:v>1.4963400151979078</c:v>
                </c:pt>
                <c:pt idx="324">
                  <c:v>1.635030859553942</c:v>
                </c:pt>
                <c:pt idx="325">
                  <c:v>1.7780139068607856</c:v>
                </c:pt>
                <c:pt idx="326">
                  <c:v>1.9252950068808747</c:v>
                </c:pt>
                <c:pt idx="327">
                  <c:v>2.0768700006274421</c:v>
                </c:pt>
                <c:pt idx="328">
                  <c:v>2.2327226748828917</c:v>
                </c:pt>
                <c:pt idx="329">
                  <c:v>2.3928223845351875</c:v>
                </c:pt>
                <c:pt idx="330">
                  <c:v>2.5571212954622609</c:v>
                </c:pt>
                <c:pt idx="331">
                  <c:v>2.7255511962096768</c:v>
                </c:pt>
                <c:pt idx="332">
                  <c:v>2.898019822777822</c:v>
                </c:pt>
                <c:pt idx="333">
                  <c:v>3.0744066380134512</c:v>
                </c:pt>
                <c:pt idx="334">
                  <c:v>3.2545580061738075</c:v>
                </c:pt>
                <c:pt idx="335">
                  <c:v>3.4382817052849326</c:v>
                </c:pt>
                <c:pt idx="336">
                  <c:v>3.6253407264249198</c:v>
                </c:pt>
                <c:pt idx="337">
                  <c:v>3.8154463219658523</c:v>
                </c:pt>
                <c:pt idx="338">
                  <c:v>4.0082502865973257</c:v>
                </c:pt>
                <c:pt idx="339">
                  <c:v>4.2033364887204279</c:v>
                </c:pt>
                <c:pt idx="340">
                  <c:v>4.40021171922848</c:v>
                </c:pt>
                <c:pt idx="341">
                  <c:v>4.5982959939252366</c:v>
                </c:pt>
                <c:pt idx="342">
                  <c:v>4.7969125391605791</c:v>
                </c:pt>
                <c:pt idx="343">
                  <c:v>4.9952778114844643</c:v>
                </c:pt>
                <c:pt idx="344">
                  <c:v>5.1924920534864638</c:v>
                </c:pt>
                <c:pt idx="345">
                  <c:v>5.3875310686108593</c:v>
                </c:pt>
                <c:pt idx="346">
                  <c:v>5.5792401013623252</c:v>
                </c:pt>
                <c:pt idx="347">
                  <c:v>5.7663309215802405</c:v>
                </c:pt>
                <c:pt idx="348">
                  <c:v>5.9473834069401015</c:v>
                </c:pt>
                <c:pt idx="349">
                  <c:v>6.1208530577268991</c:v>
                </c:pt>
                <c:pt idx="350">
                  <c:v>6.2850859095999372</c:v>
                </c:pt>
                <c:pt idx="351">
                  <c:v>6.4383421705000536</c:v>
                </c:pt>
                <c:pt idx="352">
                  <c:v>6.5788295328078128</c:v>
                </c:pt>
                <c:pt idx="353">
                  <c:v>6.7047464522996139</c:v>
                </c:pt>
                <c:pt idx="354">
                  <c:v>6.8143347303183113</c:v>
                </c:pt>
                <c:pt idx="355">
                  <c:v>6.9059395366957617</c:v>
                </c:pt>
                <c:pt idx="356">
                  <c:v>6.9780737012092855</c:v>
                </c:pt>
                <c:pt idx="357">
                  <c:v>7.0294818943508952</c:v>
                </c:pt>
                <c:pt idx="358">
                  <c:v>7.0591994791333521</c:v>
                </c:pt>
                <c:pt idx="359">
                  <c:v>7.0666006010465505</c:v>
                </c:pt>
                <c:pt idx="360">
                  <c:v>7.0514306616355551</c:v>
                </c:pt>
                <c:pt idx="361">
                  <c:v>7.0138197012857084</c:v>
                </c:pt>
                <c:pt idx="362">
                  <c:v>6.9542752155865291</c:v>
                </c:pt>
                <c:pt idx="363">
                  <c:v>6.8736552013325758</c:v>
                </c:pt>
                <c:pt idx="364">
                  <c:v>6.7731243519626982</c:v>
                </c:pt>
                <c:pt idx="365">
                  <c:v>6.654097918125716</c:v>
                </c:pt>
                <c:pt idx="366">
                  <c:v>6.5181785785354132</c:v>
                </c:pt>
                <c:pt idx="367">
                  <c:v>6.3670916807154541</c:v>
                </c:pt>
                <c:pt idx="368">
                  <c:v>6.2026235370419851</c:v>
                </c:pt>
                <c:pt idx="369">
                  <c:v>6.0265663371171012</c:v>
                </c:pt>
                <c:pt idx="370">
                  <c:v>5.8406719331293164</c:v>
                </c:pt>
                <c:pt idx="371">
                  <c:v>5.6466155043373325</c:v>
                </c:pt>
                <c:pt idx="372">
                  <c:v>5.4459690687359679</c:v>
                </c:pt>
                <c:pt idx="373">
                  <c:v>5.2401840594353359</c:v>
                </c:pt>
                <c:pt idx="374">
                  <c:v>5.0305817258086059</c:v>
                </c:pt>
                <c:pt idx="375">
                  <c:v>4.8183499148985529</c:v>
                </c:pt>
                <c:pt idx="376">
                  <c:v>4.6045447752285709</c:v>
                </c:pt>
                <c:pt idx="377">
                  <c:v>4.3900960383545229</c:v>
                </c:pt>
                <c:pt idx="378">
                  <c:v>4.1758147168546946</c:v>
                </c:pt>
                <c:pt idx="379">
                  <c:v>3.9624022678908344</c:v>
                </c:pt>
                <c:pt idx="380">
                  <c:v>3.7504604796908874</c:v>
                </c:pt>
                <c:pt idx="381">
                  <c:v>3.5405015268849982</c:v>
                </c:pt>
                <c:pt idx="382">
                  <c:v>3.3329578011647043</c:v>
                </c:pt>
                <c:pt idx="383">
                  <c:v>3.1281912539764587</c:v>
                </c:pt>
                <c:pt idx="384">
                  <c:v>2.9265020894003286</c:v>
                </c:pt>
                <c:pt idx="385">
                  <c:v>2.7281367214665133</c:v>
                </c:pt>
                <c:pt idx="386">
                  <c:v>2.5332949651493819</c:v>
                </c:pt>
                <c:pt idx="387">
                  <c:v>2.3421364683834454</c:v>
                </c:pt>
                <c:pt idx="388">
                  <c:v>2.1547864175159233</c:v>
                </c:pt>
                <c:pt idx="389">
                  <c:v>1.9713405639203661</c:v>
                </c:pt>
                <c:pt idx="390">
                  <c:v>1.7918696277170612</c:v>
                </c:pt>
                <c:pt idx="391">
                  <c:v>1.6164231377764171</c:v>
                </c:pt>
                <c:pt idx="392">
                  <c:v>1.4450327670283754</c:v>
                </c:pt>
                <c:pt idx="393">
                  <c:v>1.2777152197593589</c:v>
                </c:pt>
                <c:pt idx="394">
                  <c:v>1.1144747239174517</c:v>
                </c:pt>
                <c:pt idx="395">
                  <c:v>0.95530517708359763</c:v>
                </c:pt>
                <c:pt idx="396">
                  <c:v>0.80019199012590136</c:v>
                </c:pt>
                <c:pt idx="397">
                  <c:v>0.64911366791852898</c:v>
                </c:pt>
                <c:pt idx="398">
                  <c:v>0.50204316205693755</c:v>
                </c:pt>
                <c:pt idx="399">
                  <c:v>0.35894902634297676</c:v>
                </c:pt>
                <c:pt idx="400">
                  <c:v>0.21979640200311629</c:v>
                </c:pt>
                <c:pt idx="401">
                  <c:v>8.454785616146851E-2</c:v>
                </c:pt>
                <c:pt idx="402">
                  <c:v>-4.6835905985196602E-2</c:v>
                </c:pt>
                <c:pt idx="403">
                  <c:v>-0.17439543756614881</c:v>
                </c:pt>
                <c:pt idx="404">
                  <c:v>-0.29817203968067302</c:v>
                </c:pt>
                <c:pt idx="405">
                  <c:v>-0.41820733105537899</c:v>
                </c:pt>
                <c:pt idx="406">
                  <c:v>-0.53454288630990421</c:v>
                </c:pt>
                <c:pt idx="407">
                  <c:v>-0.64721993301314718</c:v>
                </c:pt>
                <c:pt idx="408">
                  <c:v>-0.75627909908681679</c:v>
                </c:pt>
                <c:pt idx="409">
                  <c:v>-0.86176020330151837</c:v>
                </c:pt>
                <c:pt idx="410">
                  <c:v>-0.96370208263659396</c:v>
                </c:pt>
                <c:pt idx="411">
                  <c:v>-1.062142451159247</c:v>
                </c:pt>
                <c:pt idx="412">
                  <c:v>-1.1571177858403638</c:v>
                </c:pt>
                <c:pt idx="413">
                  <c:v>-1.2486632353806313</c:v>
                </c:pt>
                <c:pt idx="414">
                  <c:v>-1.3368125486850826</c:v>
                </c:pt>
                <c:pt idx="415">
                  <c:v>-1.4215980201105611</c:v>
                </c:pt>
                <c:pt idx="416">
                  <c:v>-1.5030504490292629</c:v>
                </c:pt>
                <c:pt idx="417">
                  <c:v>-1.5811991116122912</c:v>
                </c:pt>
                <c:pt idx="418">
                  <c:v>-1.6560717430485559</c:v>
                </c:pt>
                <c:pt idx="419">
                  <c:v>-1.727694528682973</c:v>
                </c:pt>
                <c:pt idx="420">
                  <c:v>-1.7960921027907806</c:v>
                </c:pt>
                <c:pt idx="421">
                  <c:v>-1.8612875539061924</c:v>
                </c:pt>
                <c:pt idx="422">
                  <c:v>-1.9233024357991988</c:v>
                </c:pt>
                <c:pt idx="423">
                  <c:v>-1.9821567833473084</c:v>
                </c:pt>
                <c:pt idx="424">
                  <c:v>-2.0378691326831184</c:v>
                </c:pt>
                <c:pt idx="425">
                  <c:v>-2.0904565451169796</c:v>
                </c:pt>
                <c:pt idx="426">
                  <c:v>-2.1399346344386809</c:v>
                </c:pt>
                <c:pt idx="427">
                  <c:v>-2.1863175972961488</c:v>
                </c:pt>
                <c:pt idx="428">
                  <c:v>-2.2296182464336587</c:v>
                </c:pt>
                <c:pt idx="429">
                  <c:v>-2.2698480466494635</c:v>
                </c:pt>
                <c:pt idx="430">
                  <c:v>-2.3070171534043293</c:v>
                </c:pt>
                <c:pt idx="431">
                  <c:v>-2.3411344540793837</c:v>
                </c:pt>
                <c:pt idx="432">
                  <c:v>-2.3722076119457185</c:v>
                </c:pt>
                <c:pt idx="433">
                  <c:v>-2.4002431129700867</c:v>
                </c:pt>
                <c:pt idx="434">
                  <c:v>-2.4252463156417172</c:v>
                </c:pt>
                <c:pt idx="435">
                  <c:v>-2.44722150406646</c:v>
                </c:pt>
                <c:pt idx="436">
                  <c:v>-2.4661719446361396</c:v>
                </c:pt>
                <c:pt idx="437">
                  <c:v>-2.4820999466449805</c:v>
                </c:pt>
                <c:pt idx="438">
                  <c:v>-2.4950069272914033</c:v>
                </c:pt>
                <c:pt idx="439">
                  <c:v>-2.5048934815739496</c:v>
                </c:pt>
                <c:pt idx="440">
                  <c:v>-2.5117594576648967</c:v>
                </c:pt>
                <c:pt idx="441">
                  <c:v>-2.5156040384256184</c:v>
                </c:pt>
                <c:pt idx="442">
                  <c:v>-2.516425829814652</c:v>
                </c:pt>
                <c:pt idx="443">
                  <c:v>-2.5142229570336734</c:v>
                </c:pt>
                <c:pt idx="444">
                  <c:v>-2.5089931693594014</c:v>
                </c:pt>
                <c:pt idx="445">
                  <c:v>-2.500733954721631</c:v>
                </c:pt>
                <c:pt idx="446">
                  <c:v>-2.4894426652099582</c:v>
                </c:pt>
                <c:pt idx="447">
                  <c:v>-2.4751166548261723</c:v>
                </c:pt>
                <c:pt idx="448">
                  <c:v>-2.4577534309457052</c:v>
                </c:pt>
                <c:pt idx="449">
                  <c:v>-2.4373508211116586</c:v>
                </c:pt>
                <c:pt idx="450">
                  <c:v>-2.4139071569597648</c:v>
                </c:pt>
                <c:pt idx="451">
                  <c:v>-2.3874214772623712</c:v>
                </c:pt>
                <c:pt idx="452">
                  <c:v>-2.3578937522855647</c:v>
                </c:pt>
                <c:pt idx="453">
                  <c:v>-2.3253251318757693</c:v>
                </c:pt>
                <c:pt idx="454">
                  <c:v>-2.2897182199309678</c:v>
                </c:pt>
                <c:pt idx="455">
                  <c:v>-2.2510773781661926</c:v>
                </c:pt>
                <c:pt idx="456">
                  <c:v>-2.2094090623525071</c:v>
                </c:pt>
                <c:pt idx="457">
                  <c:v>-2.1647221944909116</c:v>
                </c:pt>
                <c:pt idx="458">
                  <c:v>-2.1170285746742987</c:v>
                </c:pt>
                <c:pt idx="459">
                  <c:v>-2.0663433366873774</c:v>
                </c:pt>
                <c:pt idx="460">
                  <c:v>-2.0126854516889199</c:v>
                </c:pt>
                <c:pt idx="461">
                  <c:v>-1.9560782846045168</c:v>
                </c:pt>
                <c:pt idx="462">
                  <c:v>-1.8965502081181371</c:v>
                </c:pt>
                <c:pt idx="463">
                  <c:v>-1.8341352793716814</c:v>
                </c:pt>
                <c:pt idx="464">
                  <c:v>-1.7688739846419343</c:v>
                </c:pt>
                <c:pt idx="465">
                  <c:v>-1.7008140573379542</c:v>
                </c:pt>
                <c:pt idx="466">
                  <c:v>-1.6300113746144909</c:v>
                </c:pt>
                <c:pt idx="467">
                  <c:v>-1.5565309376877476</c:v>
                </c:pt>
                <c:pt idx="468">
                  <c:v>-1.4804479405162987</c:v>
                </c:pt>
                <c:pt idx="469">
                  <c:v>-1.4018489308108966</c:v>
                </c:pt>
                <c:pt idx="470">
                  <c:v>-1.3208330662865742</c:v>
                </c:pt>
                <c:pt idx="471">
                  <c:v>-1.2375134675817314</c:v>
                </c:pt>
                <c:pt idx="472">
                  <c:v>-1.1520186672388963</c:v>
                </c:pt>
                <c:pt idx="473">
                  <c:v>-1.064494151455579</c:v>
                </c:pt>
                <c:pt idx="474">
                  <c:v>-0.97510398784255137</c:v>
                </c:pt>
                <c:pt idx="475">
                  <c:v>-0.88403252803475707</c:v>
                </c:pt>
                <c:pt idx="476">
                  <c:v>-0.79148616854736731</c:v>
                </c:pt>
                <c:pt idx="477">
                  <c:v>-0.69769514662447618</c:v>
                </c:pt>
                <c:pt idx="478">
                  <c:v>-0.60291533987970891</c:v>
                </c:pt>
                <c:pt idx="479">
                  <c:v>-0.50743002920773195</c:v>
                </c:pt>
                <c:pt idx="480">
                  <c:v>-0.4115515737528388</c:v>
                </c:pt>
                <c:pt idx="481">
                  <c:v>-0.31562293475672853</c:v>
                </c:pt>
                <c:pt idx="482">
                  <c:v>-0.22001897211831534</c:v>
                </c:pt>
                <c:pt idx="483">
                  <c:v>-0.12514742391920272</c:v>
                </c:pt>
                <c:pt idx="484">
                  <c:v>-3.1449465675723549E-2</c:v>
                </c:pt>
                <c:pt idx="485">
                  <c:v>6.0600266365717227E-2</c:v>
                </c:pt>
                <c:pt idx="486">
                  <c:v>0.15049431368756827</c:v>
                </c:pt>
                <c:pt idx="487">
                  <c:v>0.2376938276861715</c:v>
                </c:pt>
                <c:pt idx="488">
                  <c:v>0.32163092788511516</c:v>
                </c:pt>
                <c:pt idx="489">
                  <c:v>0.40171211085800523</c:v>
                </c:pt>
                <c:pt idx="490">
                  <c:v>0.47732281682850647</c:v>
                </c:pt>
                <c:pt idx="491">
                  <c:v>0.54783323119089633</c:v>
                </c:pt>
                <c:pt idx="492">
                  <c:v>0.61260535510364234</c:v>
                </c:pt>
                <c:pt idx="493">
                  <c:v>0.67100132247065025</c:v>
                </c:pt>
                <c:pt idx="494">
                  <c:v>0.72239287105870353</c:v>
                </c:pt>
                <c:pt idx="495">
                  <c:v>0.76617179599917373</c:v>
                </c:pt>
                <c:pt idx="496">
                  <c:v>0.80176112926951615</c:v>
                </c:pt>
                <c:pt idx="497">
                  <c:v>0.82862670567407215</c:v>
                </c:pt>
                <c:pt idx="498">
                  <c:v>0.84628870261357436</c:v>
                </c:pt>
                <c:pt idx="499">
                  <c:v>0.8543326865607912</c:v>
                </c:pt>
                <c:pt idx="500">
                  <c:v>0.8524196722439038</c:v>
                </c:pt>
                <c:pt idx="501">
                  <c:v>0.84029470788515326</c:v>
                </c:pt>
                <c:pt idx="502">
                  <c:v>0.81779354511488556</c:v>
                </c:pt>
                <c:pt idx="503">
                  <c:v>0.78484703485690765</c:v>
                </c:pt>
                <c:pt idx="504">
                  <c:v>0.74148300540381418</c:v>
                </c:pt>
                <c:pt idx="505">
                  <c:v>0.68782551660215352</c:v>
                </c:pt>
                <c:pt idx="506">
                  <c:v>0.62409153188627431</c:v>
                </c:pt>
                <c:pt idx="507">
                  <c:v>0.55058519372042891</c:v>
                </c:pt>
                <c:pt idx="508">
                  <c:v>0.46769001429379664</c:v>
                </c:pt>
                <c:pt idx="509">
                  <c:v>0.37585939101555199</c:v>
                </c:pt>
                <c:pt idx="510">
                  <c:v>0.27560591834365472</c:v>
                </c:pt>
                <c:pt idx="511">
                  <c:v>0.16748999121238947</c:v>
                </c:pt>
                <c:pt idx="512">
                  <c:v>5.2108182729495862E-2</c:v>
                </c:pt>
                <c:pt idx="513">
                  <c:v>-6.9918164521214854E-2</c:v>
                </c:pt>
                <c:pt idx="514">
                  <c:v>-0.19795376032273065</c:v>
                </c:pt>
                <c:pt idx="515">
                  <c:v>-0.3313593084142038</c:v>
                </c:pt>
                <c:pt idx="516">
                  <c:v>-0.46950035932293388</c:v>
                </c:pt>
                <c:pt idx="517">
                  <c:v>-0.61175494840092748</c:v>
                </c:pt>
                <c:pt idx="518">
                  <c:v>-0.75751996740344874</c:v>
                </c:pt>
                <c:pt idx="519">
                  <c:v>-0.90621628058255788</c:v>
                </c:pt>
                <c:pt idx="520">
                  <c:v>-1.0572926454060905</c:v>
                </c:pt>
                <c:pt idx="521">
                  <c:v>-1.2102285334720624</c:v>
                </c:pt>
                <c:pt idx="522">
                  <c:v>-1.3645359699511332</c:v>
                </c:pt>
                <c:pt idx="523">
                  <c:v>-1.5197605216738648</c:v>
                </c:pt>
                <c:pt idx="524">
                  <c:v>-1.6754815668663112</c:v>
                </c:pt>
                <c:pt idx="525">
                  <c:v>-1.8313119756742748</c:v>
                </c:pt>
                <c:pt idx="526">
                  <c:v>-1.9868973220120414</c:v>
                </c:pt>
                <c:pt idx="527">
                  <c:v>-2.1419147356716692</c:v>
                </c:pt>
                <c:pt idx="528">
                  <c:v>-2.2960714904597928</c:v>
                </c:pt>
                <c:pt idx="529">
                  <c:v>-2.4491034104902036</c:v>
                </c:pt>
                <c:pt idx="530">
                  <c:v>-2.6007731634471991</c:v>
                </c:pt>
                <c:pt idx="531">
                  <c:v>-2.7508684971830206</c:v>
                </c:pt>
                <c:pt idx="532">
                  <c:v>-2.8992004647445269</c:v>
                </c:pt>
                <c:pt idx="533">
                  <c:v>-3.0456016729991644</c:v>
                </c:pt>
                <c:pt idx="534">
                  <c:v>-3.1899245814876704</c:v>
                </c:pt>
                <c:pt idx="535">
                  <c:v>-3.3320398709282291</c:v>
                </c:pt>
                <c:pt idx="536">
                  <c:v>-3.4718348948382998</c:v>
                </c:pt>
                <c:pt idx="537">
                  <c:v>-3.609212222901923</c:v>
                </c:pt>
                <c:pt idx="538">
                  <c:v>-3.7440882808537177</c:v>
                </c:pt>
                <c:pt idx="539">
                  <c:v>-3.8763920886379424</c:v>
                </c:pt>
                <c:pt idx="540">
                  <c:v>-4.0060640962988536</c:v>
                </c:pt>
                <c:pt idx="541">
                  <c:v>-4.1330551153464894</c:v>
                </c:pt>
                <c:pt idx="542">
                  <c:v>-4.257325342111006</c:v>
                </c:pt>
                <c:pt idx="543">
                  <c:v>-4.3788434687552105</c:v>
                </c:pt>
                <c:pt idx="544">
                  <c:v>-4.4975858770779578</c:v>
                </c:pt>
                <c:pt idx="545">
                  <c:v>-4.6135359099434359</c:v>
                </c:pt>
                <c:pt idx="546">
                  <c:v>-4.7266832150563447</c:v>
                </c:pt>
                <c:pt idx="547">
                  <c:v>-4.8370231558254364</c:v>
                </c:pt>
                <c:pt idx="548">
                  <c:v>-4.9445562841800088</c:v>
                </c:pt>
                <c:pt idx="549">
                  <c:v>-5.049287870396598</c:v>
                </c:pt>
                <c:pt idx="550">
                  <c:v>-5.1512274852327611</c:v>
                </c:pt>
                <c:pt idx="551">
                  <c:v>-5.2503886299331013</c:v>
                </c:pt>
                <c:pt idx="552">
                  <c:v>-5.3467884099560061</c:v>
                </c:pt>
                <c:pt idx="553">
                  <c:v>-5.4404472485566266</c:v>
                </c:pt>
                <c:pt idx="554">
                  <c:v>-5.531388636645449</c:v>
                </c:pt>
                <c:pt idx="555">
                  <c:v>-5.619638915615722</c:v>
                </c:pt>
                <c:pt idx="556">
                  <c:v>-5.7052270900939481</c:v>
                </c:pt>
                <c:pt idx="557">
                  <c:v>-5.7881846678120308</c:v>
                </c:pt>
                <c:pt idx="558">
                  <c:v>-5.8685455240263344</c:v>
                </c:pt>
                <c:pt idx="559">
                  <c:v>-5.9463457881170196</c:v>
                </c:pt>
                <c:pt idx="560">
                  <c:v>-6.0216237501894003</c:v>
                </c:pt>
                <c:pt idx="561">
                  <c:v>-6.094419785668924</c:v>
                </c:pt>
                <c:pt idx="562">
                  <c:v>-6.1647762960320076</c:v>
                </c:pt>
                <c:pt idx="563">
                  <c:v>-6.2327376639474643</c:v>
                </c:pt>
                <c:pt idx="564">
                  <c:v>-6.298350221218322</c:v>
                </c:pt>
                <c:pt idx="565">
                  <c:v>-6.3616622280119914</c:v>
                </c:pt>
                <c:pt idx="566">
                  <c:v>-6.422723861948894</c:v>
                </c:pt>
                <c:pt idx="567">
                  <c:v>-6.4815872156870462</c:v>
                </c:pt>
                <c:pt idx="568">
                  <c:v>-6.5383063016930363</c:v>
                </c:pt>
                <c:pt idx="569">
                  <c:v>-6.5929370629298027</c:v>
                </c:pt>
                <c:pt idx="570">
                  <c:v>-6.6455373882191848</c:v>
                </c:pt>
                <c:pt idx="571">
                  <c:v>-6.6961671310537714</c:v>
                </c:pt>
                <c:pt idx="572">
                  <c:v>-6.7448881306386967</c:v>
                </c:pt>
                <c:pt idx="573">
                  <c:v>-6.7917642339412874</c:v>
                </c:pt>
                <c:pt idx="574">
                  <c:v>-6.8368613175157646</c:v>
                </c:pt>
                <c:pt idx="575">
                  <c:v>-6.880247307852879</c:v>
                </c:pt>
                <c:pt idx="576">
                  <c:v>-6.9219921989820019</c:v>
                </c:pt>
                <c:pt idx="577">
                  <c:v>-6.962168066027008</c:v>
                </c:pt>
                <c:pt idx="578">
                  <c:v>-7.0008490733892916</c:v>
                </c:pt>
                <c:pt idx="579">
                  <c:v>-7.0381114762032251</c:v>
                </c:pt>
                <c:pt idx="580">
                  <c:v>-7.0740336136832394</c:v>
                </c:pt>
                <c:pt idx="581">
                  <c:v>-7.1086958929597728</c:v>
                </c:pt>
                <c:pt idx="582">
                  <c:v>-7.1421807619861877</c:v>
                </c:pt>
                <c:pt idx="583">
                  <c:v>-7.1745726700926831</c:v>
                </c:pt>
                <c:pt idx="584">
                  <c:v>-7.2059580147692621</c:v>
                </c:pt>
                <c:pt idx="585">
                  <c:v>-7.2364250732806497</c:v>
                </c:pt>
                <c:pt idx="586">
                  <c:v>-7.2660639177547859</c:v>
                </c:pt>
                <c:pt idx="587">
                  <c:v>-7.2949663124460873</c:v>
                </c:pt>
                <c:pt idx="588">
                  <c:v>-7.3232255919578098</c:v>
                </c:pt>
                <c:pt idx="589">
                  <c:v>-7.3509365193179121</c:v>
                </c:pt>
                <c:pt idx="590">
                  <c:v>-7.378195122941519</c:v>
                </c:pt>
                <c:pt idx="591">
                  <c:v>-7.4050985116833772</c:v>
                </c:pt>
                <c:pt idx="592">
                  <c:v>-7.4317446673866865</c:v>
                </c:pt>
                <c:pt idx="593">
                  <c:v>-7.458232214571594</c:v>
                </c:pt>
                <c:pt idx="594">
                  <c:v>-7.4846601671776991</c:v>
                </c:pt>
                <c:pt idx="595">
                  <c:v>-7.5111276525790727</c:v>
                </c:pt>
                <c:pt idx="596">
                  <c:v>-7.5377336134260524</c:v>
                </c:pt>
                <c:pt idx="597">
                  <c:v>-7.5645764882320385</c:v>
                </c:pt>
                <c:pt idx="598">
                  <c:v>-7.5917538720114175</c:v>
                </c:pt>
                <c:pt idx="599">
                  <c:v>-7.6193621586807856</c:v>
                </c:pt>
                <c:pt idx="600">
                  <c:v>-7.6474961673527595</c:v>
                </c:pt>
                <c:pt idx="601">
                  <c:v>-7.6762487550711613</c:v>
                </c:pt>
                <c:pt idx="602">
                  <c:v>-7.7057104189489625</c:v>
                </c:pt>
                <c:pt idx="603">
                  <c:v>-7.7359688910649647</c:v>
                </c:pt>
                <c:pt idx="604">
                  <c:v>-7.7671087298407109</c:v>
                </c:pt>
                <c:pt idx="605">
                  <c:v>-7.7992109119435415</c:v>
                </c:pt>
                <c:pt idx="606">
                  <c:v>-7.832352429033298</c:v>
                </c:pt>
                <c:pt idx="607">
                  <c:v>-7.8666058938775301</c:v>
                </c:pt>
                <c:pt idx="608">
                  <c:v>-7.9020391604925999</c:v>
                </c:pt>
                <c:pt idx="609">
                  <c:v>-7.9387149630171772</c:v>
                </c:pt>
                <c:pt idx="610">
                  <c:v>-7.9766905779826649</c:v>
                </c:pt>
                <c:pt idx="611">
                  <c:v>-8.0160175145078334</c:v>
                </c:pt>
                <c:pt idx="612">
                  <c:v>-8.056741236710252</c:v>
                </c:pt>
                <c:pt idx="613">
                  <c:v>-8.0989009222957762</c:v>
                </c:pt>
                <c:pt idx="614">
                  <c:v>-8.1425292608641531</c:v>
                </c:pt>
                <c:pt idx="615">
                  <c:v>-8.1876522949606141</c:v>
                </c:pt>
                <c:pt idx="616">
                  <c:v>-8.2342893063206759</c:v>
                </c:pt>
                <c:pt idx="617">
                  <c:v>-8.2824527491117763</c:v>
                </c:pt>
                <c:pt idx="618">
                  <c:v>-8.3321482312858421</c:v>
                </c:pt>
                <c:pt idx="619">
                  <c:v>-8.3833745444387979</c:v>
                </c:pt>
                <c:pt idx="620">
                  <c:v>-8.4361237418451847</c:v>
                </c:pt>
                <c:pt idx="621">
                  <c:v>-8.4903812636162446</c:v>
                </c:pt>
                <c:pt idx="622">
                  <c:v>-8.5461261072374999</c:v>
                </c:pt>
                <c:pt idx="623">
                  <c:v>-8.603331041093611</c:v>
                </c:pt>
                <c:pt idx="624">
                  <c:v>-8.66196285800007</c:v>
                </c:pt>
                <c:pt idx="625">
                  <c:v>-8.7219826652464061</c:v>
                </c:pt>
                <c:pt idx="626">
                  <c:v>-8.7833462072247919</c:v>
                </c:pt>
                <c:pt idx="627">
                  <c:v>-8.8460042163784998</c:v>
                </c:pt>
                <c:pt idx="628">
                  <c:v>-8.9099027879615829</c:v>
                </c:pt>
                <c:pt idx="629">
                  <c:v>-8.9749837739552074</c:v>
                </c:pt>
                <c:pt idx="630">
                  <c:v>-9.0411851914358206</c:v>
                </c:pt>
                <c:pt idx="631">
                  <c:v>-9.1084416407310584</c:v>
                </c:pt>
                <c:pt idx="632">
                  <c:v>-9.176684728824311</c:v>
                </c:pt>
                <c:pt idx="633">
                  <c:v>-9.2458434936689837</c:v>
                </c:pt>
                <c:pt idx="634">
                  <c:v>-9.3158448253385586</c:v>
                </c:pt>
                <c:pt idx="635">
                  <c:v>-9.3866138802572188</c:v>
                </c:pt>
                <c:pt idx="636">
                  <c:v>-9.4580744851160308</c:v>
                </c:pt>
                <c:pt idx="637">
                  <c:v>-9.530149527469856</c:v>
                </c:pt>
                <c:pt idx="638">
                  <c:v>-9.6027613304187049</c:v>
                </c:pt>
                <c:pt idx="639">
                  <c:v>-9.6758320091932415</c:v>
                </c:pt>
                <c:pt idx="640">
                  <c:v>-9.7492838078779034</c:v>
                </c:pt>
                <c:pt idx="641">
                  <c:v>-9.8230394149084042</c:v>
                </c:pt>
                <c:pt idx="642">
                  <c:v>-9.897022256364945</c:v>
                </c:pt>
                <c:pt idx="643">
                  <c:v>-9.9711567664435545</c:v>
                </c:pt>
                <c:pt idx="644">
                  <c:v>-10.045368634820113</c:v>
                </c:pt>
                <c:pt idx="645">
                  <c:v>-10.11958503092211</c:v>
                </c:pt>
                <c:pt idx="646">
                  <c:v>-10.193734805389518</c:v>
                </c:pt>
                <c:pt idx="647">
                  <c:v>-10.267748669237966</c:v>
                </c:pt>
                <c:pt idx="648">
                  <c:v>-10.341559351434126</c:v>
                </c:pt>
                <c:pt idx="649">
                  <c:v>-10.415101735756217</c:v>
                </c:pt>
                <c:pt idx="650">
                  <c:v>-10.488312977942734</c:v>
                </c:pt>
                <c:pt idx="651">
                  <c:v>-10.561132604232659</c:v>
                </c:pt>
                <c:pt idx="652">
                  <c:v>-10.633502592472006</c:v>
                </c:pt>
                <c:pt idx="653">
                  <c:v>-10.705367437007984</c:v>
                </c:pt>
                <c:pt idx="654">
                  <c:v>-10.776674198615765</c:v>
                </c:pt>
                <c:pt idx="655">
                  <c:v>-10.84737254070639</c:v>
                </c:pt>
                <c:pt idx="656">
                  <c:v>-10.917414753051073</c:v>
                </c:pt>
                <c:pt idx="657">
                  <c:v>-10.986755764229258</c:v>
                </c:pt>
                <c:pt idx="658">
                  <c:v>-11.055353143967803</c:v>
                </c:pt>
                <c:pt idx="659">
                  <c:v>-11.123167096489395</c:v>
                </c:pt>
                <c:pt idx="660">
                  <c:v>-11.190160445931285</c:v>
                </c:pt>
                <c:pt idx="661">
                  <c:v>-11.256298614832811</c:v>
                </c:pt>
                <c:pt idx="662">
                  <c:v>-11.321549596624074</c:v>
                </c:pt>
                <c:pt idx="663">
                  <c:v>-11.385883922979136</c:v>
                </c:pt>
                <c:pt idx="664">
                  <c:v>-11.449274626827378</c:v>
                </c:pt>
                <c:pt idx="665">
                  <c:v>-11.511697201746713</c:v>
                </c:pt>
                <c:pt idx="666">
                  <c:v>-11.573129558393283</c:v>
                </c:pt>
                <c:pt idx="667">
                  <c:v>-11.633551978554717</c:v>
                </c:pt>
                <c:pt idx="668">
                  <c:v>-11.692947067348697</c:v>
                </c:pt>
                <c:pt idx="669">
                  <c:v>-11.751299704025717</c:v>
                </c:pt>
                <c:pt idx="670">
                  <c:v>-11.808596991774952</c:v>
                </c:pt>
                <c:pt idx="671">
                  <c:v>-11.864828206875444</c:v>
                </c:pt>
                <c:pt idx="672">
                  <c:v>-11.919984747481042</c:v>
                </c:pt>
                <c:pt idx="673">
                  <c:v>-11.974060082277411</c:v>
                </c:pt>
                <c:pt idx="674">
                  <c:v>-12.027049699202433</c:v>
                </c:pt>
                <c:pt idx="675">
                  <c:v>-12.078951054377605</c:v>
                </c:pt>
                <c:pt idx="676">
                  <c:v>-12.129763521357779</c:v>
                </c:pt>
                <c:pt idx="677">
                  <c:v>-12.179488340769185</c:v>
                </c:pt>
                <c:pt idx="678">
                  <c:v>-12.228128570371519</c:v>
                </c:pt>
                <c:pt idx="679">
                  <c:v>-12.275689035548643</c:v>
                </c:pt>
                <c:pt idx="680">
                  <c:v>-12.322176280203912</c:v>
                </c:pt>
                <c:pt idx="681">
                  <c:v>-12.367598518010372</c:v>
                </c:pt>
                <c:pt idx="682">
                  <c:v>-12.411965583943028</c:v>
                </c:pt>
                <c:pt idx="683">
                  <c:v>-12.455288885999545</c:v>
                </c:pt>
                <c:pt idx="684">
                  <c:v>-12.497581356997657</c:v>
                </c:pt>
                <c:pt idx="685">
                  <c:v>-12.538857406321481</c:v>
                </c:pt>
                <c:pt idx="686">
                  <c:v>-12.57913287147543</c:v>
                </c:pt>
                <c:pt idx="687">
                  <c:v>-12.618424969292816</c:v>
                </c:pt>
                <c:pt idx="688">
                  <c:v>-12.656752246637204</c:v>
                </c:pt>
                <c:pt idx="689">
                  <c:v>-12.694134530427339</c:v>
                </c:pt>
                <c:pt idx="690">
                  <c:v>-12.730592876811667</c:v>
                </c:pt>
                <c:pt idx="691">
                  <c:v>-12.766149519315748</c:v>
                </c:pt>
                <c:pt idx="692">
                  <c:v>-12.800827815785363</c:v>
                </c:pt>
                <c:pt idx="693">
                  <c:v>-12.83465219394974</c:v>
                </c:pt>
                <c:pt idx="694">
                  <c:v>-12.867648095433402</c:v>
                </c:pt>
                <c:pt idx="695">
                  <c:v>-12.899841918051303</c:v>
                </c:pt>
                <c:pt idx="696">
                  <c:v>-12.931260956230508</c:v>
                </c:pt>
                <c:pt idx="697">
                  <c:v>-12.961933339412663</c:v>
                </c:pt>
                <c:pt idx="698">
                  <c:v>-12.991887968304674</c:v>
                </c:pt>
                <c:pt idx="699">
                  <c:v>-13.021154448860845</c:v>
                </c:pt>
                <c:pt idx="700">
                  <c:v>-13.049763023897738</c:v>
                </c:pt>
                <c:pt idx="701">
                  <c:v>-13.07774450226348</c:v>
                </c:pt>
                <c:pt idx="702">
                  <c:v>-13.105130185505999</c:v>
                </c:pt>
                <c:pt idx="703">
                  <c:v>-13.131951792009733</c:v>
                </c:pt>
                <c:pt idx="704">
                  <c:v>-13.158241378597461</c:v>
                </c:pt>
                <c:pt idx="705">
                  <c:v>-13.184031259623183</c:v>
                </c:pt>
                <c:pt idx="706">
                  <c:v>-13.209353923612765</c:v>
                </c:pt>
                <c:pt idx="707">
                  <c:v>-13.234241947542005</c:v>
                </c:pt>
                <c:pt idx="708">
                  <c:v>-13.258727908875434</c:v>
                </c:pt>
                <c:pt idx="709">
                  <c:v>-13.282844295524416</c:v>
                </c:pt>
                <c:pt idx="710">
                  <c:v>-13.306623413918768</c:v>
                </c:pt>
                <c:pt idx="711">
                  <c:v>-13.330097295422213</c:v>
                </c:pt>
                <c:pt idx="712">
                  <c:v>-13.353297601358046</c:v>
                </c:pt>
                <c:pt idx="713">
                  <c:v>-13.37625552694664</c:v>
                </c:pt>
                <c:pt idx="714">
                  <c:v>-13.399001704491145</c:v>
                </c:pt>
                <c:pt idx="715">
                  <c:v>-13.421566106180238</c:v>
                </c:pt>
                <c:pt idx="716">
                  <c:v>-13.44397794690779</c:v>
                </c:pt>
                <c:pt idx="717">
                  <c:v>-13.466265587537453</c:v>
                </c:pt>
                <c:pt idx="718">
                  <c:v>-13.488456439065059</c:v>
                </c:pt>
                <c:pt idx="719">
                  <c:v>-13.510576868153256</c:v>
                </c:pt>
                <c:pt idx="720">
                  <c:v>-13.53265210452982</c:v>
                </c:pt>
                <c:pt idx="721">
                  <c:v>-13.55470615075382</c:v>
                </c:pt>
                <c:pt idx="722">
                  <c:v>-13.57676169486118</c:v>
                </c:pt>
                <c:pt idx="723">
                  <c:v>-13.598840026403497</c:v>
                </c:pt>
                <c:pt idx="724">
                  <c:v>-13.620960956390375</c:v>
                </c:pt>
                <c:pt idx="725">
                  <c:v>-13.643142741636225</c:v>
                </c:pt>
                <c:pt idx="726">
                  <c:v>-13.665402013997184</c:v>
                </c:pt>
                <c:pt idx="727">
                  <c:v>-13.687753714962508</c:v>
                </c:pt>
                <c:pt idx="728">
                  <c:v>-13.710211036037689</c:v>
                </c:pt>
                <c:pt idx="729">
                  <c:v>-13.732785365323711</c:v>
                </c:pt>
                <c:pt idx="730">
                  <c:v>-13.755486240658573</c:v>
                </c:pt>
                <c:pt idx="731">
                  <c:v>-13.778321309644365</c:v>
                </c:pt>
                <c:pt idx="732">
                  <c:v>-13.80129629683511</c:v>
                </c:pt>
                <c:pt idx="733">
                  <c:v>-13.824414978309543</c:v>
                </c:pt>
                <c:pt idx="734">
                  <c:v>-13.847679163798015</c:v>
                </c:pt>
                <c:pt idx="735">
                  <c:v>-13.871088686475684</c:v>
                </c:pt>
                <c:pt idx="736">
                  <c:v>-13.89464140047531</c:v>
                </c:pt>
                <c:pt idx="737">
                  <c:v>-13.918333186113209</c:v>
                </c:pt>
                <c:pt idx="738">
                  <c:v>-13.942157962762259</c:v>
                </c:pt>
                <c:pt idx="739">
                  <c:v>-13.966107709246966</c:v>
                </c:pt>
                <c:pt idx="740">
                  <c:v>-13.990172491578182</c:v>
                </c:pt>
                <c:pt idx="741">
                  <c:v>-14.014340497790425</c:v>
                </c:pt>
                <c:pt idx="742">
                  <c:v>-14.038598079592902</c:v>
                </c:pt>
                <c:pt idx="743">
                  <c:v>-14.062929800497505</c:v>
                </c:pt>
                <c:pt idx="744">
                  <c:v>-14.087318490043712</c:v>
                </c:pt>
                <c:pt idx="745">
                  <c:v>-14.111745303701625</c:v>
                </c:pt>
                <c:pt idx="746">
                  <c:v>-14.136189788001396</c:v>
                </c:pt>
                <c:pt idx="747">
                  <c:v>-14.1606299504096</c:v>
                </c:pt>
                <c:pt idx="748">
                  <c:v>-14.185042333451506</c:v>
                </c:pt>
                <c:pt idx="749">
                  <c:v>-14.209402092562355</c:v>
                </c:pt>
                <c:pt idx="750">
                  <c:v>-14.233683077141004</c:v>
                </c:pt>
                <c:pt idx="751">
                  <c:v>-14.257857914275235</c:v>
                </c:pt>
                <c:pt idx="752">
                  <c:v>-14.281898094609662</c:v>
                </c:pt>
                <c:pt idx="753">
                  <c:v>-14.305774059834253</c:v>
                </c:pt>
                <c:pt idx="754">
                  <c:v>-14.329455291283306</c:v>
                </c:pt>
                <c:pt idx="755">
                  <c:v>-14.352910399151583</c:v>
                </c:pt>
                <c:pt idx="756">
                  <c:v>-14.376107211854949</c:v>
                </c:pt>
                <c:pt idx="757">
                  <c:v>-14.399012865087288</c:v>
                </c:pt>
                <c:pt idx="758">
                  <c:v>-14.42159389015319</c:v>
                </c:pt>
                <c:pt idx="759">
                  <c:v>-14.443816301186006</c:v>
                </c:pt>
                <c:pt idx="760">
                  <c:v>-14.465645680893308</c:v>
                </c:pt>
                <c:pt idx="761">
                  <c:v>-14.487047264505595</c:v>
                </c:pt>
                <c:pt idx="762">
                  <c:v>-14.507986021639091</c:v>
                </c:pt>
                <c:pt idx="763">
                  <c:v>-14.528426735819016</c:v>
                </c:pt>
                <c:pt idx="764">
                  <c:v>-14.548334081445464</c:v>
                </c:pt>
                <c:pt idx="765">
                  <c:v>-14.567672698019404</c:v>
                </c:pt>
                <c:pt idx="766">
                  <c:v>-14.586407261481042</c:v>
                </c:pt>
                <c:pt idx="767">
                  <c:v>-14.60450255254683</c:v>
                </c:pt>
                <c:pt idx="768">
                  <c:v>-14.621923521963666</c:v>
                </c:pt>
                <c:pt idx="769">
                  <c:v>-14.638635352630232</c:v>
                </c:pt>
                <c:pt idx="770">
                  <c:v>-14.654603518564562</c:v>
                </c:pt>
                <c:pt idx="771">
                  <c:v>-14.669793840724669</c:v>
                </c:pt>
                <c:pt idx="772">
                  <c:v>-14.684172539714664</c:v>
                </c:pt>
                <c:pt idx="773">
                  <c:v>-14.697706285432323</c:v>
                </c:pt>
                <c:pt idx="774">
                  <c:v>-14.710362243735759</c:v>
                </c:pt>
                <c:pt idx="775">
                  <c:v>-14.722108120226324</c:v>
                </c:pt>
                <c:pt idx="776">
                  <c:v>-14.732912201262243</c:v>
                </c:pt>
                <c:pt idx="777">
                  <c:v>-14.742743392333184</c:v>
                </c:pt>
                <c:pt idx="778">
                  <c:v>-14.751571253939343</c:v>
                </c:pt>
                <c:pt idx="779">
                  <c:v>-14.759366035130448</c:v>
                </c:pt>
                <c:pt idx="780">
                  <c:v>-14.76609870487013</c:v>
                </c:pt>
                <c:pt idx="781">
                  <c:v>-14.771740981399342</c:v>
                </c:pt>
                <c:pt idx="782">
                  <c:v>-14.776265359779529</c:v>
                </c:pt>
                <c:pt idx="783">
                  <c:v>-14.779645137801509</c:v>
                </c:pt>
                <c:pt idx="784">
                  <c:v>-14.781854440450335</c:v>
                </c:pt>
                <c:pt idx="785">
                  <c:v>-14.782868243119367</c:v>
                </c:pt>
                <c:pt idx="786">
                  <c:v>-14.78266239376862</c:v>
                </c:pt>
                <c:pt idx="787">
                  <c:v>-14.781213634223683</c:v>
                </c:pt>
                <c:pt idx="788">
                  <c:v>-14.778499620811441</c:v>
                </c:pt>
                <c:pt idx="789">
                  <c:v>-14.774498944528361</c:v>
                </c:pt>
                <c:pt idx="790">
                  <c:v>-14.769191150935942</c:v>
                </c:pt>
                <c:pt idx="791">
                  <c:v>-14.762556759975951</c:v>
                </c:pt>
                <c:pt idx="792">
                  <c:v>-14.754577285895877</c:v>
                </c:pt>
                <c:pt idx="793">
                  <c:v>-14.745235257472203</c:v>
                </c:pt>
                <c:pt idx="794">
                  <c:v>-14.734514238715825</c:v>
                </c:pt>
                <c:pt idx="795">
                  <c:v>-14.722398850240467</c:v>
                </c:pt>
                <c:pt idx="796">
                  <c:v>-14.708874791470814</c:v>
                </c:pt>
                <c:pt idx="797">
                  <c:v>-14.693928863862816</c:v>
                </c:pt>
                <c:pt idx="798">
                  <c:v>-14.677548995303829</c:v>
                </c:pt>
                <c:pt idx="799">
                  <c:v>-14.659724265855036</c:v>
                </c:pt>
                <c:pt idx="800">
                  <c:v>-14.640444934993006</c:v>
                </c:pt>
                <c:pt idx="801">
                  <c:v>-14.619702470500972</c:v>
                </c:pt>
                <c:pt idx="802">
                  <c:v>-14.597489579153716</c:v>
                </c:pt>
                <c:pt idx="803">
                  <c:v>-14.573800239332318</c:v>
                </c:pt>
                <c:pt idx="804">
                  <c:v>-14.548629735696823</c:v>
                </c:pt>
                <c:pt idx="805">
                  <c:v>-14.521974696035558</c:v>
                </c:pt>
                <c:pt idx="806">
                  <c:v>-14.493833130399366</c:v>
                </c:pt>
                <c:pt idx="807">
                  <c:v>-14.464204472617538</c:v>
                </c:pt>
                <c:pt idx="808">
                  <c:v>-14.433089624278983</c:v>
                </c:pt>
                <c:pt idx="809">
                  <c:v>-14.400491001247387</c:v>
                </c:pt>
                <c:pt idx="810">
                  <c:v>-14.366412582762518</c:v>
                </c:pt>
                <c:pt idx="811">
                  <c:v>-14.330859963160824</c:v>
                </c:pt>
                <c:pt idx="812">
                  <c:v>-14.293840406227369</c:v>
                </c:pt>
                <c:pt idx="813">
                  <c:v>-14.255362902166924</c:v>
                </c:pt>
                <c:pt idx="814">
                  <c:v>-14.21543822715533</c:v>
                </c:pt>
                <c:pt idx="815">
                  <c:v>-14.174079005401577</c:v>
                </c:pt>
                <c:pt idx="816">
                  <c:v>-14.131299773617211</c:v>
                </c:pt>
                <c:pt idx="817">
                  <c:v>-14.087117047751656</c:v>
                </c:pt>
                <c:pt idx="818">
                  <c:v>-14.04154939180955</c:v>
                </c:pt>
                <c:pt idx="819">
                  <c:v>-13.994617488519346</c:v>
                </c:pt>
                <c:pt idx="820">
                  <c:v>-13.946344211570239</c:v>
                </c:pt>
                <c:pt idx="821">
                  <c:v>-13.896754699077306</c:v>
                </c:pt>
                <c:pt idx="822">
                  <c:v>-13.845876427871946</c:v>
                </c:pt>
                <c:pt idx="823">
                  <c:v>-13.793739288146137</c:v>
                </c:pt>
                <c:pt idx="824">
                  <c:v>-13.740375657904703</c:v>
                </c:pt>
                <c:pt idx="825">
                  <c:v>-13.68582047659967</c:v>
                </c:pt>
                <c:pt idx="826">
                  <c:v>-13.630111317234689</c:v>
                </c:pt>
                <c:pt idx="827">
                  <c:v>-13.573288456136073</c:v>
                </c:pt>
                <c:pt idx="828">
                  <c:v>-13.515394939490422</c:v>
                </c:pt>
                <c:pt idx="829">
                  <c:v>-13.45647664564757</c:v>
                </c:pt>
                <c:pt idx="830">
                  <c:v>-13.396582342082874</c:v>
                </c:pt>
                <c:pt idx="831">
                  <c:v>-13.335763735805504</c:v>
                </c:pt>
                <c:pt idx="832">
                  <c:v>-13.274075515890967</c:v>
                </c:pt>
                <c:pt idx="833">
                  <c:v>-13.211575386708381</c:v>
                </c:pt>
                <c:pt idx="834">
                  <c:v>-13.148324090308082</c:v>
                </c:pt>
                <c:pt idx="835">
                  <c:v>-13.084385416335634</c:v>
                </c:pt>
                <c:pt idx="836">
                  <c:v>-13.01982619774723</c:v>
                </c:pt>
                <c:pt idx="837">
                  <c:v>-12.954716290522068</c:v>
                </c:pt>
                <c:pt idx="838">
                  <c:v>-12.889128535503605</c:v>
                </c:pt>
                <c:pt idx="839">
                  <c:v>-12.823138700457775</c:v>
                </c:pt>
                <c:pt idx="840">
                  <c:v>-12.756825400416872</c:v>
                </c:pt>
                <c:pt idx="841">
                  <c:v>-12.690269994387766</c:v>
                </c:pt>
                <c:pt idx="842">
                  <c:v>-12.623556456547734</c:v>
                </c:pt>
                <c:pt idx="843">
                  <c:v>-12.556771220135076</c:v>
                </c:pt>
                <c:pt idx="844">
                  <c:v>-12.490002992370579</c:v>
                </c:pt>
                <c:pt idx="845">
                  <c:v>-12.423342538923951</c:v>
                </c:pt>
                <c:pt idx="846">
                  <c:v>-12.356882436671032</c:v>
                </c:pt>
                <c:pt idx="847">
                  <c:v>-12.290716793776364</c:v>
                </c:pt>
                <c:pt idx="848">
                  <c:v>-12.22494093648351</c:v>
                </c:pt>
                <c:pt idx="849">
                  <c:v>-12.15965106240365</c:v>
                </c:pt>
                <c:pt idx="850">
                  <c:v>-12.094943860560294</c:v>
                </c:pt>
                <c:pt idx="851">
                  <c:v>-12.030916098971449</c:v>
                </c:pt>
                <c:pt idx="852">
                  <c:v>-11.967664181125631</c:v>
                </c:pt>
                <c:pt idx="853">
                  <c:v>-11.905283673326302</c:v>
                </c:pt>
                <c:pt idx="854">
                  <c:v>-11.843868805530722</c:v>
                </c:pt>
                <c:pt idx="855">
                  <c:v>-11.783511948981072</c:v>
                </c:pt>
                <c:pt idx="856">
                  <c:v>-11.72430307460173</c:v>
                </c:pt>
                <c:pt idx="857">
                  <c:v>-11.666329196799708</c:v>
                </c:pt>
                <c:pt idx="858">
                  <c:v>-11.609673807935152</c:v>
                </c:pt>
                <c:pt idx="859">
                  <c:v>-11.55441630930456</c:v>
                </c:pt>
                <c:pt idx="860">
                  <c:v>-11.500631444978993</c:v>
                </c:pt>
                <c:pt idx="861">
                  <c:v>-11.448388745241992</c:v>
                </c:pt>
                <c:pt idx="862">
                  <c:v>-11.397751986655912</c:v>
                </c:pt>
                <c:pt idx="863">
                  <c:v>-11.348778675933959</c:v>
                </c:pt>
                <c:pt idx="864">
                  <c:v>-11.301519564792377</c:v>
                </c:pt>
                <c:pt idx="865">
                  <c:v>-11.256018202792985</c:v>
                </c:pt>
                <c:pt idx="866">
                  <c:v>-11.212310534854851</c:v>
                </c:pt>
                <c:pt idx="867">
                  <c:v>-11.170424549615085</c:v>
                </c:pt>
                <c:pt idx="868">
                  <c:v>-11.130379984159156</c:v>
                </c:pt>
                <c:pt idx="869">
                  <c:v>-11.092188089832792</c:v>
                </c:pt>
                <c:pt idx="870">
                  <c:v>-11.055851462909121</c:v>
                </c:pt>
                <c:pt idx="871">
                  <c:v>-11.021363942839471</c:v>
                </c:pt>
                <c:pt idx="872">
                  <c:v>-10.988710579693283</c:v>
                </c:pt>
                <c:pt idx="873">
                  <c:v>-10.95786767122271</c:v>
                </c:pt>
                <c:pt idx="874">
                  <c:v>-10.928802868805043</c:v>
                </c:pt>
                <c:pt idx="875">
                  <c:v>-10.901475350355323</c:v>
                </c:pt>
                <c:pt idx="876">
                  <c:v>-10.875836057195327</c:v>
                </c:pt>
                <c:pt idx="877">
                  <c:v>-10.851827990845134</c:v>
                </c:pt>
                <c:pt idx="878">
                  <c:v>-10.829386564796394</c:v>
                </c:pt>
                <c:pt idx="879">
                  <c:v>-10.8084400055549</c:v>
                </c:pt>
                <c:pt idx="880">
                  <c:v>-10.788909796621148</c:v>
                </c:pt>
                <c:pt idx="881">
                  <c:v>-10.770711158621619</c:v>
                </c:pt>
                <c:pt idx="882">
                  <c:v>-10.75375355851561</c:v>
                </c:pt>
                <c:pt idx="883">
                  <c:v>-10.737941240680858</c:v>
                </c:pt>
                <c:pt idx="884">
                  <c:v>-10.723173772718956</c:v>
                </c:pt>
                <c:pt idx="885">
                  <c:v>-10.709346599007095</c:v>
                </c:pt>
                <c:pt idx="886">
                  <c:v>-10.696351595339724</c:v>
                </c:pt>
                <c:pt idx="887">
                  <c:v>-10.684077618433969</c:v>
                </c:pt>
                <c:pt idx="888">
                  <c:v>-10.672411044594977</c:v>
                </c:pt>
                <c:pt idx="889">
                  <c:v>-10.661236292430214</c:v>
                </c:pt>
                <c:pt idx="890">
                  <c:v>-10.650436325143717</c:v>
                </c:pt>
                <c:pt idx="891">
                  <c:v>-10.639893128610872</c:v>
                </c:pt>
                <c:pt idx="892">
                  <c:v>-10.62948816211301</c:v>
                </c:pt>
                <c:pt idx="893">
                  <c:v>-10.619102779280922</c:v>
                </c:pt>
                <c:pt idx="894">
                  <c:v>-10.608618617442826</c:v>
                </c:pt>
                <c:pt idx="895">
                  <c:v>-10.597917954183067</c:v>
                </c:pt>
                <c:pt idx="896">
                  <c:v>-10.586884030483052</c:v>
                </c:pt>
                <c:pt idx="897">
                  <c:v>-10.575401340328892</c:v>
                </c:pt>
                <c:pt idx="898">
                  <c:v>-10.563355887126242</c:v>
                </c:pt>
                <c:pt idx="899">
                  <c:v>-10.550635407659765</c:v>
                </c:pt>
                <c:pt idx="900">
                  <c:v>-10.537129564671799</c:v>
                </c:pt>
                <c:pt idx="901">
                  <c:v>-10.522730109414145</c:v>
                </c:pt>
                <c:pt idx="902">
                  <c:v>-10.507331015750317</c:v>
                </c:pt>
                <c:pt idx="903">
                  <c:v>-10.490828587557431</c:v>
                </c:pt>
                <c:pt idx="904">
                  <c:v>-10.4731215413012</c:v>
                </c:pt>
                <c:pt idx="905">
                  <c:v>-10.454111065739461</c:v>
                </c:pt>
                <c:pt idx="906">
                  <c:v>-10.4337008607542</c:v>
                </c:pt>
                <c:pt idx="907">
                  <c:v>-10.411797157324834</c:v>
                </c:pt>
                <c:pt idx="908">
                  <c:v>-10.388308720641266</c:v>
                </c:pt>
                <c:pt idx="909">
                  <c:v>-10.363146838319352</c:v>
                </c:pt>
                <c:pt idx="910">
                  <c:v>-10.336225295628413</c:v>
                </c:pt>
                <c:pt idx="911">
                  <c:v>-10.307460339574579</c:v>
                </c:pt>
                <c:pt idx="912">
                  <c:v>-10.27677063360926</c:v>
                </c:pt>
                <c:pt idx="913">
                  <c:v>-10.244077204652154</c:v>
                </c:pt>
                <c:pt idx="914">
                  <c:v>-10.209303384036312</c:v>
                </c:pt>
                <c:pt idx="915">
                  <c:v>-10.172374743901592</c:v>
                </c:pt>
                <c:pt idx="916">
                  <c:v>-10.133219030484726</c:v>
                </c:pt>
                <c:pt idx="917">
                  <c:v>-10.091766095681287</c:v>
                </c:pt>
                <c:pt idx="918">
                  <c:v>-10.047947828189017</c:v>
                </c:pt>
                <c:pt idx="919">
                  <c:v>-10.001698085484547</c:v>
                </c:pt>
                <c:pt idx="920">
                  <c:v>-9.952952627838247</c:v>
                </c:pt>
                <c:pt idx="921">
                  <c:v>-9.9016490555354775</c:v>
                </c:pt>
                <c:pt idx="922">
                  <c:v>-9.847726750448583</c:v>
                </c:pt>
                <c:pt idx="923">
                  <c:v>-9.7911268230927373</c:v>
                </c:pt>
                <c:pt idx="924">
                  <c:v>-9.7317920663020896</c:v>
                </c:pt>
                <c:pt idx="925">
                  <c:v>-9.6696669166805513</c:v>
                </c:pt>
                <c:pt idx="926">
                  <c:v>-9.6046974250157291</c:v>
                </c:pt>
                <c:pt idx="927">
                  <c:v>-9.5368312368953099</c:v>
                </c:pt>
                <c:pt idx="928">
                  <c:v>-9.4660175848340984</c:v>
                </c:pt>
                <c:pt idx="929">
                  <c:v>-9.3922072933077256</c:v>
                </c:pt>
                <c:pt idx="930">
                  <c:v>-9.3153527981971003</c:v>
                </c:pt>
                <c:pt idx="931">
                  <c:v>-9.2354081822774674</c:v>
                </c:pt>
                <c:pt idx="932">
                  <c:v>-9.1523292285382922</c:v>
                </c:pt>
                <c:pt idx="933">
                  <c:v>-9.0660734932974556</c:v>
                </c:pt>
                <c:pt idx="934">
                  <c:v>-8.9766004012761833</c:v>
                </c:pt>
                <c:pt idx="935">
                  <c:v>-8.883871365031986</c:v>
                </c:pt>
                <c:pt idx="936">
                  <c:v>-8.7878499314067486</c:v>
                </c:pt>
                <c:pt idx="937">
                  <c:v>-8.6885019579379481</c:v>
                </c:pt>
                <c:pt idx="938">
                  <c:v>-8.5857958225036786</c:v>
                </c:pt>
                <c:pt idx="939">
                  <c:v>-8.4797026698279865</c:v>
                </c:pt>
                <c:pt idx="940">
                  <c:v>-8.3701966988619727</c:v>
                </c:pt>
                <c:pt idx="941">
                  <c:v>-8.2572554954783328</c:v>
                </c:pt>
                <c:pt idx="942">
                  <c:v>-8.140860415370021</c:v>
                </c:pt>
                <c:pt idx="943">
                  <c:v>-8.0209970225251208</c:v>
                </c:pt>
                <c:pt idx="944">
                  <c:v>-7.8976555891537306</c:v>
                </c:pt>
                <c:pt idx="945">
                  <c:v>-7.7708316634605188</c:v>
                </c:pt>
                <c:pt idx="946">
                  <c:v>-7.640526712176392</c:v>
                </c:pt>
                <c:pt idx="947">
                  <c:v>-7.5067488452668947</c:v>
                </c:pt>
                <c:pt idx="948">
                  <c:v>-7.3695136307003679</c:v>
                </c:pt>
                <c:pt idx="949">
                  <c:v>-7.2288450075530815</c:v>
                </c:pt>
                <c:pt idx="950">
                  <c:v>-7.0847763060103404</c:v>
                </c:pt>
                <c:pt idx="951">
                  <c:v>-6.9373513829371802</c:v>
                </c:pt>
                <c:pt idx="952">
                  <c:v>-6.786625881570032</c:v>
                </c:pt>
                <c:pt idx="953">
                  <c:v>-6.6326686234344727</c:v>
                </c:pt>
                <c:pt idx="954">
                  <c:v>-6.4755631397135085</c:v>
                </c:pt>
                <c:pt idx="955">
                  <c:v>-6.3154093478428255</c:v>
                </c:pt>
                <c:pt idx="956">
                  <c:v>-6.1523253769314978</c:v>
                </c:pt>
                <c:pt idx="957">
                  <c:v>-5.9864495425077946</c:v>
                </c:pt>
                <c:pt idx="958">
                  <c:v>-5.8179424668477768</c:v>
                </c:pt>
                <c:pt idx="959">
                  <c:v>-5.646989335509379</c:v>
                </c:pt>
                <c:pt idx="960">
                  <c:v>-5.4738022733943552</c:v>
                </c:pt>
                <c:pt idx="961">
                  <c:v>-5.2986228144126351</c:v>
                </c:pt>
                <c:pt idx="962">
                  <c:v>-5.1217244273572131</c:v>
                </c:pt>
                <c:pt idx="963">
                  <c:v>-4.9434150466823006</c:v>
                </c:pt>
                <c:pt idx="964">
                  <c:v>-4.7640395403726519</c:v>
                </c:pt>
                <c:pt idx="965">
                  <c:v>-4.5839820280045238</c:v>
                </c:pt>
                <c:pt idx="966">
                  <c:v>-4.4036679406669847</c:v>
                </c:pt>
                <c:pt idx="967">
                  <c:v>-4.2235656912020767</c:v>
                </c:pt>
                <c:pt idx="968">
                  <c:v>-4.0441877992373572</c:v>
                </c:pt>
                <c:pt idx="969">
                  <c:v>-3.866091292283425</c:v>
                </c:pt>
                <c:pt idx="970">
                  <c:v>-3.6898771839610447</c:v>
                </c:pt>
                <c:pt idx="971">
                  <c:v>-3.5161888161278365</c:v>
                </c:pt>
                <c:pt idx="972">
                  <c:v>-3.3457088468968896</c:v>
                </c:pt>
                <c:pt idx="973">
                  <c:v>-3.1791546754183808</c:v>
                </c:pt>
                <c:pt idx="974">
                  <c:v>-3.0172721211788471</c:v>
                </c:pt>
                <c:pt idx="975">
                  <c:v>-2.8608272244844501</c:v>
                </c:pt>
                <c:pt idx="976">
                  <c:v>-2.7105961086770378</c:v>
                </c:pt>
                <c:pt idx="977">
                  <c:v>-2.5673529444193193</c:v>
                </c:pt>
                <c:pt idx="978">
                  <c:v>-2.43185618000813</c:v>
                </c:pt>
                <c:pt idx="979">
                  <c:v>-2.3048333432054009</c:v>
                </c:pt>
                <c:pt idx="980">
                  <c:v>-2.1869648692657884</c:v>
                </c:pt>
                <c:pt idx="981">
                  <c:v>-2.0788675523409945</c:v>
                </c:pt>
                <c:pt idx="982">
                  <c:v>-1.9810783359443187</c:v>
                </c:pt>
                <c:pt idx="983">
                  <c:v>-1.8940392345051895</c:v>
                </c:pt>
                <c:pt idx="984">
                  <c:v>-1.8180841961328211</c:v>
                </c:pt>
                <c:pt idx="985">
                  <c:v>-1.7534286657317575</c:v>
                </c:pt>
                <c:pt idx="986">
                  <c:v>-1.7001624848905021</c:v>
                </c:pt>
                <c:pt idx="987">
                  <c:v>-1.6582465776255351</c:v>
                </c:pt>
                <c:pt idx="988">
                  <c:v>-1.6275136359348039</c:v>
                </c:pt>
                <c:pt idx="989">
                  <c:v>-1.6076727606311274</c:v>
                </c:pt>
                <c:pt idx="990">
                  <c:v>-1.5983177593562357</c:v>
                </c:pt>
                <c:pt idx="991">
                  <c:v>-1.5989385824756706</c:v>
                </c:pt>
                <c:pt idx="992">
                  <c:v>-1.6089352109089463</c:v>
                </c:pt>
                <c:pt idx="993">
                  <c:v>-1.6276332115026175</c:v>
                </c:pt>
                <c:pt idx="994">
                  <c:v>-1.6543001489924212</c:v>
                </c:pt>
                <c:pt idx="995">
                  <c:v>-1.6881620831999855</c:v>
                </c:pt>
                <c:pt idx="996">
                  <c:v>-1.7284194728952531</c:v>
                </c:pt>
                <c:pt idx="997">
                  <c:v>-1.7742619365634273</c:v>
                </c:pt>
                <c:pt idx="998">
                  <c:v>-1.824881466981777</c:v>
                </c:pt>
                <c:pt idx="999">
                  <c:v>-1.8794838445529809</c:v>
                </c:pt>
                <c:pt idx="1000">
                  <c:v>-1.937298130734411</c:v>
                </c:pt>
                <c:pt idx="1001">
                  <c:v>-1.9975842388938196</c:v>
                </c:pt>
                <c:pt idx="1002">
                  <c:v>-2.059638670981295</c:v>
                </c:pt>
                <c:pt idx="1003">
                  <c:v>-2.1227985736033252</c:v>
                </c:pt>
                <c:pt idx="1004">
                  <c:v>-2.1864443081518541</c:v>
                </c:pt>
                <c:pt idx="1005">
                  <c:v>-2.2500007499894057</c:v>
                </c:pt>
                <c:pt idx="1006">
                  <c:v>-2.3129375355321775</c:v>
                </c:pt>
                <c:pt idx="1007">
                  <c:v>-2.3747684677324394</c:v>
                </c:pt>
                <c:pt idx="1008">
                  <c:v>-2.4350502739252535</c:v>
                </c:pt>
                <c:pt idx="1009">
                  <c:v>-2.4933808886530482</c:v>
                </c:pt>
                <c:pt idx="1010">
                  <c:v>-2.5493974105909647</c:v>
                </c:pt>
                <c:pt idx="1011">
                  <c:v>-2.6027738590464904</c:v>
                </c:pt>
                <c:pt idx="1012">
                  <c:v>-2.6532188330553974</c:v>
                </c:pt>
                <c:pt idx="1013">
                  <c:v>-2.7004731556867383</c:v>
                </c:pt>
                <c:pt idx="1014">
                  <c:v>-2.7443075682451168</c:v>
                </c:pt>
                <c:pt idx="1015">
                  <c:v>-2.7845205237696624</c:v>
                </c:pt>
                <c:pt idx="1016">
                  <c:v>-2.8209361165259343</c:v>
                </c:pt>
                <c:pt idx="1017">
                  <c:v>-2.8534021738923956</c:v>
                </c:pt>
                <c:pt idx="1018">
                  <c:v>-2.8817885289086971</c:v>
                </c:pt>
                <c:pt idx="1019">
                  <c:v>-2.9059854855003526</c:v>
                </c:pt>
                <c:pt idx="1020">
                  <c:v>-2.9259024837398355</c:v>
                </c:pt>
                <c:pt idx="1021">
                  <c:v>-2.9414669691779203</c:v>
                </c:pt>
                <c:pt idx="1022">
                  <c:v>-2.9526234680330301</c:v>
                </c:pt>
                <c:pt idx="1023">
                  <c:v>-2.9593328686383202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586-4A3F-B70B-A1479AA5C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758400"/>
        <c:axId val="52801536"/>
      </c:lineChart>
      <c:catAx>
        <c:axId val="52758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 Hz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2801536"/>
        <c:crosses val="autoZero"/>
        <c:auto val="1"/>
        <c:lblAlgn val="ctr"/>
        <c:lblOffset val="100"/>
        <c:tickLblSkip val="128"/>
        <c:tickMarkSkip val="128"/>
        <c:noMultiLvlLbl val="0"/>
      </c:catAx>
      <c:valAx>
        <c:axId val="528015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Gain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2758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C77C77B-495E-4379-9A55-007717F00670}" type="datetime1">
              <a:rPr lang="en-US"/>
              <a:pPr>
                <a:defRPr/>
              </a:pPr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66991DD-8AA7-43B7-8E40-877BF4CF55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6-03-14T00:16:33.2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4216 10125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381ABB8-9AF5-47B7-9BB8-75F0919B5307}" type="datetime1">
              <a:rPr lang="en-US"/>
              <a:pPr>
                <a:defRPr/>
              </a:pPr>
              <a:t>11/16/2019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A1ECFD3-3D4D-4649-BC53-DC4EB3D1F49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6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Finally,</a:t>
            </a:r>
            <a:r>
              <a:rPr lang="en-AU" baseline="0" dirty="0" smtClean="0"/>
              <a:t> you might be thinking of who engineers working on digital technologies specifically for voice, images and video may work for. Here’s some you may have heard of – I’ve missed plenty!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92797-BE59-46D4-A707-B7F667750D2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3788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73138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73138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73138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73138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039A5CF-94BF-42B4-B0A5-B28C29951467}" type="slidenum">
              <a:rPr lang="en-US" altLang="en-US" smtClean="0">
                <a:latin typeface="Verdana" pitchFamily="34" charset="0"/>
              </a:rPr>
              <a:pPr/>
              <a:t>26</a:t>
            </a:fld>
            <a:endParaRPr lang="en-US" altLang="en-US" smtClean="0">
              <a:latin typeface="Verdana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990373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73138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73138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73138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73138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C1158DA-7457-45C2-926B-09AF95BEBA1A}" type="slidenum">
              <a:rPr lang="en-US" altLang="en-US" smtClean="0">
                <a:latin typeface="Verdana" pitchFamily="34" charset="0"/>
              </a:rPr>
              <a:pPr/>
              <a:t>27</a:t>
            </a:fld>
            <a:endParaRPr lang="en-US" altLang="en-US" smtClean="0">
              <a:latin typeface="Verdana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4127616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4F87-D5C2-4945-AFCA-8B793D25881C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3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73138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73138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73138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73138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6DD362B-B558-4004-B813-313535EE5CF4}" type="slidenum">
              <a:rPr lang="en-US" altLang="en-US" smtClean="0">
                <a:latin typeface="Verdana" pitchFamily="34" charset="0"/>
              </a:rPr>
              <a:pPr/>
              <a:t>12</a:t>
            </a:fld>
            <a:endParaRPr lang="en-US" altLang="en-US" smtClean="0">
              <a:latin typeface="Verdana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430596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73138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73138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73138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73138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7459A6B-B326-411A-B9F9-FC435FE8C01B}" type="slidenum">
              <a:rPr lang="en-US" altLang="en-US" smtClean="0">
                <a:latin typeface="Verdana" pitchFamily="34" charset="0"/>
              </a:rPr>
              <a:pPr/>
              <a:t>14</a:t>
            </a:fld>
            <a:endParaRPr lang="en-US" altLang="en-US" smtClean="0">
              <a:latin typeface="Verdana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4140945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73138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73138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73138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73138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C5D3E42-21C5-402D-B87C-D5E297B48C7F}" type="slidenum">
              <a:rPr lang="en-US" altLang="en-US" smtClean="0">
                <a:latin typeface="Verdana" pitchFamily="34" charset="0"/>
              </a:rPr>
              <a:pPr/>
              <a:t>15</a:t>
            </a:fld>
            <a:endParaRPr lang="en-US" altLang="en-US" smtClean="0">
              <a:latin typeface="Verdana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335029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73138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73138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73138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73138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C4E1FAA-7FED-4DBF-9B5B-98D7CAEC1FDB}" type="slidenum">
              <a:rPr lang="en-US" altLang="en-US" smtClean="0">
                <a:latin typeface="Verdana" pitchFamily="34" charset="0"/>
              </a:rPr>
              <a:pPr/>
              <a:t>16</a:t>
            </a:fld>
            <a:endParaRPr lang="en-US" altLang="en-US" smtClean="0">
              <a:latin typeface="Verdana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557479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73138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73138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73138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73138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C4E1FAA-7FED-4DBF-9B5B-98D7CAEC1FDB}" type="slidenum">
              <a:rPr lang="en-US" altLang="en-US" smtClean="0">
                <a:latin typeface="Verdana" pitchFamily="34" charset="0"/>
              </a:rPr>
              <a:pPr/>
              <a:t>17</a:t>
            </a:fld>
            <a:endParaRPr lang="en-US" altLang="en-US" smtClean="0">
              <a:latin typeface="Verdana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451154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73138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73138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73138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73138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DF53BEB-3C83-42A1-B2D6-22D5E8340521}" type="slidenum">
              <a:rPr lang="en-US" altLang="en-US" smtClean="0">
                <a:latin typeface="Verdana" pitchFamily="34" charset="0"/>
              </a:rPr>
              <a:pPr/>
              <a:t>22</a:t>
            </a:fld>
            <a:endParaRPr lang="en-US" altLang="en-US" smtClean="0">
              <a:latin typeface="Verdana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462409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73138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73138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73138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73138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9CCCB0D-EB16-4856-9506-A87F3BDFB8C9}" type="slidenum">
              <a:rPr lang="en-US" altLang="en-US" smtClean="0">
                <a:latin typeface="Verdana" pitchFamily="34" charset="0"/>
              </a:rPr>
              <a:pPr/>
              <a:t>23</a:t>
            </a:fld>
            <a:endParaRPr lang="en-US" altLang="en-US" smtClean="0">
              <a:latin typeface="Verdana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982503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73138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73138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73138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73138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92DF3FF-D92A-45C2-B8E3-68ADE74F091F}" type="slidenum">
              <a:rPr lang="en-US" altLang="en-US" smtClean="0">
                <a:latin typeface="Verdana" pitchFamily="34" charset="0"/>
              </a:rPr>
              <a:pPr/>
              <a:t>25</a:t>
            </a:fld>
            <a:endParaRPr lang="en-US" altLang="en-US" smtClean="0">
              <a:latin typeface="Verdana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9561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8100"/>
            <a:ext cx="15922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 userDrawn="1"/>
        </p:nvSpPr>
        <p:spPr bwMode="auto">
          <a:xfrm>
            <a:off x="1774825" y="7938"/>
            <a:ext cx="510540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ko-KR" sz="3200" b="1" dirty="0" smtClean="0">
                <a:solidFill>
                  <a:srgbClr val="898989"/>
                </a:solidFill>
              </a:rPr>
              <a:t>APSIPA</a:t>
            </a:r>
            <a:endParaRPr lang="en-US" altLang="ko-KR" sz="3200" b="1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1766888" y="457200"/>
            <a:ext cx="6477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ko-KR" sz="1200" dirty="0" smtClean="0">
                <a:solidFill>
                  <a:srgbClr val="898989"/>
                </a:solidFill>
              </a:rPr>
              <a:t>Asia-Pacific Signal and Information Processing Association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3606B-50E6-49C7-9391-95AAEEAD313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647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80831"/>
            <a:ext cx="3427384" cy="3085523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091428" y="2480831"/>
            <a:ext cx="3645747" cy="3085523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00"/>
            </a:lvl2pPr>
            <a:lvl3pPr>
              <a:defRPr sz="1600"/>
            </a:lvl3pPr>
            <a:lvl4pPr>
              <a:defRPr sz="15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Copyright 2008-2015, Christian Ritz, University of Wollongong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7B4246-FDFA-7E4C-A54D-095A75DA8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7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角ゴ Pro W3" pitchFamily="-106" charset="-128"/>
            </a:endParaRPr>
          </a:p>
        </p:txBody>
      </p:sp>
      <p:sp>
        <p:nvSpPr>
          <p:cNvPr id="5" name="Rectangle 14"/>
          <p:cNvSpPr/>
          <p:nvPr userDrawn="1"/>
        </p:nvSpPr>
        <p:spPr>
          <a:xfrm>
            <a:off x="0" y="2057400"/>
            <a:ext cx="9144000" cy="480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角ゴ Pro W3" pitchFamily="-106" charset="-128"/>
            </a:endParaRPr>
          </a:p>
        </p:txBody>
      </p:sp>
      <p:pic>
        <p:nvPicPr>
          <p:cNvPr id="6" name="Picture 15" descr="wave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 t="4660" r="39719" b="17744"/>
          <a:stretch>
            <a:fillRect/>
          </a:stretch>
        </p:blipFill>
        <p:spPr bwMode="auto">
          <a:xfrm>
            <a:off x="-3175" y="2438400"/>
            <a:ext cx="91471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1676400" y="6324600"/>
            <a:ext cx="579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ko-KR" sz="1200" b="1" i="1" smtClean="0">
                <a:solidFill>
                  <a:srgbClr val="898989"/>
                </a:solidFill>
              </a:rPr>
              <a:t>APSIPA </a:t>
            </a:r>
            <a:r>
              <a:rPr lang="en-US" altLang="ko-KR" sz="1200" i="1" smtClean="0">
                <a:solidFill>
                  <a:srgbClr val="898989"/>
                </a:solidFill>
              </a:rPr>
              <a:t>Distinguished Lecture Series </a:t>
            </a:r>
          </a:p>
        </p:txBody>
      </p:sp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3581400" y="6534150"/>
            <a:ext cx="190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ko-KR" sz="1200" smtClean="0">
                <a:solidFill>
                  <a:srgbClr val="7F7F7F"/>
                </a:solidFill>
              </a:rPr>
              <a:t>www.apsipa.org </a:t>
            </a:r>
          </a:p>
        </p:txBody>
      </p:sp>
      <p:pic>
        <p:nvPicPr>
          <p:cNvPr id="10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37288"/>
            <a:ext cx="11080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89210-AE2C-4179-8ED3-925CF247840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350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角ゴ Pro W3" pitchFamily="-106" charset="-128"/>
            </a:endParaRPr>
          </a:p>
        </p:txBody>
      </p:sp>
      <p:sp>
        <p:nvSpPr>
          <p:cNvPr id="5" name="Rectangle 14"/>
          <p:cNvSpPr/>
          <p:nvPr userDrawn="1"/>
        </p:nvSpPr>
        <p:spPr>
          <a:xfrm>
            <a:off x="0" y="2057400"/>
            <a:ext cx="9144000" cy="480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角ゴ Pro W3" pitchFamily="-106" charset="-128"/>
            </a:endParaRPr>
          </a:p>
        </p:txBody>
      </p:sp>
      <p:pic>
        <p:nvPicPr>
          <p:cNvPr id="6" name="Picture 15" descr="wave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 t="4660" r="39719" b="17744"/>
          <a:stretch>
            <a:fillRect/>
          </a:stretch>
        </p:blipFill>
        <p:spPr bwMode="auto">
          <a:xfrm>
            <a:off x="-3175" y="2438400"/>
            <a:ext cx="91471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1676400" y="6324600"/>
            <a:ext cx="579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ko-KR" sz="1200" b="1" i="1" smtClean="0">
                <a:solidFill>
                  <a:srgbClr val="898989"/>
                </a:solidFill>
              </a:rPr>
              <a:t>APSIPA </a:t>
            </a:r>
            <a:r>
              <a:rPr lang="en-US" altLang="ko-KR" sz="1200" i="1" smtClean="0">
                <a:solidFill>
                  <a:srgbClr val="898989"/>
                </a:solidFill>
              </a:rPr>
              <a:t>Distinguished Lecture Series </a:t>
            </a:r>
          </a:p>
        </p:txBody>
      </p:sp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3581400" y="6534150"/>
            <a:ext cx="190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ko-KR" sz="1200" smtClean="0">
                <a:solidFill>
                  <a:srgbClr val="7F7F7F"/>
                </a:solidFill>
              </a:rPr>
              <a:t>www.apsipa.org </a:t>
            </a:r>
          </a:p>
        </p:txBody>
      </p:sp>
      <p:pic>
        <p:nvPicPr>
          <p:cNvPr id="10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37288"/>
            <a:ext cx="11080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28600" y="190500"/>
            <a:ext cx="7772400" cy="6096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89210-AE2C-4179-8ED3-925CF247840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536" y="1484313"/>
            <a:ext cx="6264696" cy="396091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853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/>
          <p:nvPr userDrawn="1"/>
        </p:nvSpPr>
        <p:spPr>
          <a:xfrm>
            <a:off x="0" y="0"/>
            <a:ext cx="502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角ゴ Pro W3" pitchFamily="-106" charset="-128"/>
            </a:endParaRPr>
          </a:p>
        </p:txBody>
      </p:sp>
      <p:sp>
        <p:nvSpPr>
          <p:cNvPr id="5" name="Rectangle 14"/>
          <p:cNvSpPr/>
          <p:nvPr userDrawn="1"/>
        </p:nvSpPr>
        <p:spPr>
          <a:xfrm>
            <a:off x="0" y="2057400"/>
            <a:ext cx="9144000" cy="480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角ゴ Pro W3" pitchFamily="-106" charset="-128"/>
            </a:endParaRPr>
          </a:p>
        </p:txBody>
      </p:sp>
      <p:pic>
        <p:nvPicPr>
          <p:cNvPr id="6" name="Picture 15" descr="wave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 t="4660" r="39719" b="17744"/>
          <a:stretch>
            <a:fillRect/>
          </a:stretch>
        </p:blipFill>
        <p:spPr bwMode="auto">
          <a:xfrm>
            <a:off x="-3175" y="2438400"/>
            <a:ext cx="91471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1676400" y="6324600"/>
            <a:ext cx="579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ko-KR" sz="1200" b="1" i="1" smtClean="0">
                <a:solidFill>
                  <a:srgbClr val="898989"/>
                </a:solidFill>
              </a:rPr>
              <a:t>APSIPA </a:t>
            </a:r>
            <a:r>
              <a:rPr lang="en-US" altLang="ko-KR" sz="1200" i="1" smtClean="0">
                <a:solidFill>
                  <a:srgbClr val="898989"/>
                </a:solidFill>
              </a:rPr>
              <a:t>Distinguished Lecture Series </a:t>
            </a:r>
          </a:p>
        </p:txBody>
      </p:sp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3581400" y="6534150"/>
            <a:ext cx="190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ko-KR" sz="1200" smtClean="0">
                <a:solidFill>
                  <a:srgbClr val="7F7F7F"/>
                </a:solidFill>
              </a:rPr>
              <a:t>www.apsipa.org </a:t>
            </a:r>
          </a:p>
        </p:txBody>
      </p:sp>
      <p:pic>
        <p:nvPicPr>
          <p:cNvPr id="10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37288"/>
            <a:ext cx="11080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89210-AE2C-4179-8ED3-925CF247840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Title 3"/>
          <p:cNvSpPr>
            <a:spLocks noGrp="1"/>
          </p:cNvSpPr>
          <p:nvPr>
            <p:ph type="title" hasCustomPrompt="1"/>
          </p:nvPr>
        </p:nvSpPr>
        <p:spPr>
          <a:xfrm>
            <a:off x="537958" y="3854847"/>
            <a:ext cx="8148842" cy="102155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/>
            </a:lvl1pPr>
          </a:lstStyle>
          <a:p>
            <a:r>
              <a:rPr lang="en-GB" dirty="0" smtClean="0"/>
              <a:t>Edit master section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70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B4246-FDFA-7E4C-A54D-095A75DA8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5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760E-C466-40ED-AAED-BA54BF3994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8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44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B521E-056B-47CA-9172-F3DA7E7B9BE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3808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80831"/>
            <a:ext cx="3427384" cy="3085523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091428" y="2480831"/>
            <a:ext cx="3645747" cy="3085523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00"/>
            </a:lvl2pPr>
            <a:lvl3pPr>
              <a:defRPr sz="1600"/>
            </a:lvl3pPr>
            <a:lvl4pPr>
              <a:defRPr sz="15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7B4246-FDFA-7E4C-A54D-095A75DA8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2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wave2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 t="4660" r="5022" b="17744"/>
          <a:stretch>
            <a:fillRect/>
          </a:stretch>
        </p:blipFill>
        <p:spPr bwMode="auto">
          <a:xfrm>
            <a:off x="0" y="4067175"/>
            <a:ext cx="9144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30"/>
          <p:cNvGrpSpPr>
            <a:grpSpLocks/>
          </p:cNvGrpSpPr>
          <p:nvPr userDrawn="1"/>
        </p:nvGrpSpPr>
        <p:grpSpPr bwMode="auto">
          <a:xfrm>
            <a:off x="304800" y="152400"/>
            <a:ext cx="8839200" cy="1257300"/>
            <a:chOff x="-381000" y="724075"/>
            <a:chExt cx="8839201" cy="1257125"/>
          </a:xfrm>
        </p:grpSpPr>
        <p:pic>
          <p:nvPicPr>
            <p:cNvPr id="2" name="Picture 7" descr="wave2.png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" r="5022"/>
            <a:stretch>
              <a:fillRect/>
            </a:stretch>
          </p:blipFill>
          <p:spPr bwMode="auto">
            <a:xfrm>
              <a:off x="4343400" y="724075"/>
              <a:ext cx="4114801" cy="1257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9"/>
            <p:cNvCxnSpPr/>
            <p:nvPr userDrawn="1"/>
          </p:nvCxnSpPr>
          <p:spPr>
            <a:xfrm rot="10800000" flipV="1">
              <a:off x="-381000" y="1371685"/>
              <a:ext cx="4800601" cy="9524"/>
            </a:xfrm>
            <a:prstGeom prst="line">
              <a:avLst/>
            </a:prstGeom>
            <a:ln w="31750" cap="rnd">
              <a:solidFill>
                <a:schemeClr val="accent4">
                  <a:lumMod val="60000"/>
                  <a:lumOff val="40000"/>
                  <a:alpha val="34000"/>
                </a:schemeClr>
              </a:solidFill>
              <a:round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0" name="Subtitle 2"/>
          <p:cNvSpPr txBox="1">
            <a:spLocks/>
          </p:cNvSpPr>
          <p:nvPr userDrawn="1"/>
        </p:nvSpPr>
        <p:spPr bwMode="auto">
          <a:xfrm>
            <a:off x="3429000" y="4953000"/>
            <a:ext cx="640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endParaRPr lang="en-US" altLang="ko-KR" sz="320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32" name="Rectangle 32"/>
          <p:cNvSpPr>
            <a:spLocks noChangeArrowheads="1"/>
          </p:cNvSpPr>
          <p:nvPr userDrawn="1"/>
        </p:nvSpPr>
        <p:spPr bwMode="auto">
          <a:xfrm>
            <a:off x="1676400" y="6324600"/>
            <a:ext cx="579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ko-KR" sz="1200" b="1" i="1" smtClean="0">
                <a:solidFill>
                  <a:srgbClr val="898989"/>
                </a:solidFill>
              </a:rPr>
              <a:t>APSIPA </a:t>
            </a:r>
            <a:r>
              <a:rPr lang="en-US" altLang="ko-KR" sz="1200" i="1" smtClean="0">
                <a:solidFill>
                  <a:srgbClr val="898989"/>
                </a:solidFill>
              </a:rPr>
              <a:t>Distinguished Lecture Series </a:t>
            </a:r>
          </a:p>
        </p:txBody>
      </p:sp>
      <p:sp>
        <p:nvSpPr>
          <p:cNvPr id="1033" name="Rectangle 34"/>
          <p:cNvSpPr>
            <a:spLocks noChangeArrowheads="1"/>
          </p:cNvSpPr>
          <p:nvPr userDrawn="1"/>
        </p:nvSpPr>
        <p:spPr bwMode="auto">
          <a:xfrm>
            <a:off x="3581400" y="6534150"/>
            <a:ext cx="190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ko-KR" sz="1200" smtClean="0">
                <a:solidFill>
                  <a:srgbClr val="7F7F7F"/>
                </a:solidFill>
              </a:rPr>
              <a:t>www.apsipa.org 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8B521E-056B-47CA-9172-F3DA7E7B9BE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0" r:id="rId3"/>
    <p:sldLayoutId id="2147483681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106" charset="-128"/>
          <a:cs typeface="ヒラギノ角ゴ Pro W3" pitchFamily="-10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06" charset="-128"/>
          <a:cs typeface="ヒラギノ角ゴ Pro W3" pitchFamily="-10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06" charset="-128"/>
          <a:cs typeface="ヒラギノ角ゴ Pro W3" pitchFamily="-10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06" charset="-128"/>
          <a:cs typeface="ヒラギノ角ゴ Pro W3" pitchFamily="-10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06" charset="-128"/>
          <a:cs typeface="ヒラギノ角ゴ Pro W3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06" charset="-128"/>
          <a:cs typeface="ヒラギノ角ゴ Pro W3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06" charset="-128"/>
          <a:cs typeface="ヒラギノ角ゴ Pro W3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06" charset="-128"/>
          <a:cs typeface="ヒラギノ角ゴ Pro W3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06" charset="-128"/>
          <a:cs typeface="ヒラギノ角ゴ Pro W3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106" charset="-128"/>
          <a:cs typeface="ヒラギノ角ゴ Pro W3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-c5GpoD8wI&amp;feature=share&amp;list=PL0001168E6597D0EA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a.uow.edu.au/releases/UOW257299.html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media" Target="../media/media2.wav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5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customXml" Target="../ink/ink1.xml"/><Relationship Id="rId5" Type="http://schemas.microsoft.com/office/2007/relationships/media" Target="../media/media3.wav"/><Relationship Id="rId10" Type="http://schemas.openxmlformats.org/officeDocument/2006/relationships/image" Target="../media/image39.png"/><Relationship Id="rId4" Type="http://schemas.openxmlformats.org/officeDocument/2006/relationships/audio" Target="../media/media2.wav"/><Relationship Id="rId9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yersound.com/support/papers/speech/mrtlist.htm" TargetMode="Externa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3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nx.org/contents/231a9c20-2afa-4faf-bc71-91396e66a573@4.4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nx.org/contents/231a9c20-2afa-4faf-bc71-91396e66a573@4.4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nx.org/contents/231a9c20-2afa-4faf-bc71-91396e66a573@4.4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e-sound.com/TetraMic/1.php" TargetMode="Externa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jfif"/><Relationship Id="rId4" Type="http://schemas.openxmlformats.org/officeDocument/2006/relationships/image" Target="../media/image64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.png"/><Relationship Id="rId5" Type="http://schemas.openxmlformats.org/officeDocument/2006/relationships/image" Target="../media/image58.png"/><Relationship Id="rId4" Type="http://schemas.openxmlformats.org/officeDocument/2006/relationships/image" Target="../media/image65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 txBox="1">
            <a:spLocks/>
          </p:cNvSpPr>
          <p:nvPr/>
        </p:nvSpPr>
        <p:spPr bwMode="auto">
          <a:xfrm>
            <a:off x="1371600" y="2286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ko-KR" sz="3600" b="1" i="1" dirty="0" smtClean="0">
                <a:latin typeface="Calibri" panose="020F0502020204030204" pitchFamily="34" charset="0"/>
              </a:rPr>
              <a:t>Speech Signal Modeling and Processing: Fundamentals and Applications</a:t>
            </a:r>
            <a:endParaRPr lang="en-US" altLang="ko-KR" sz="800" i="1" dirty="0" smtClean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ko-KR" sz="2000" i="1" dirty="0" smtClean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ko-KR" sz="2000" i="1" dirty="0" smtClean="0">
                <a:latin typeface="Calibri" panose="020F0502020204030204" pitchFamily="34" charset="0"/>
              </a:rPr>
              <a:t>Distinguished Lecture, 17 November 2019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ko-KR" sz="2000" i="1" dirty="0" smtClean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ko-KR" sz="2000" i="1" dirty="0" smtClean="0">
                <a:latin typeface="Calibri" panose="020F0502020204030204" pitchFamily="34" charset="0"/>
              </a:rPr>
              <a:t>Christian Ritz, School of Electrical, Computer and Telecommunications Engineering/Centre for Signal and Information Processing, University of Wollongong, Australia,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Overcoming these challenges requires clever digital speech signal processing algorithms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5536" y="1484313"/>
            <a:ext cx="7416824" cy="396091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Requires models of the speech production system and how this relates to characteristics of the recorded speech signal</a:t>
            </a:r>
          </a:p>
          <a:p>
            <a:r>
              <a:rPr lang="en-US" dirty="0" smtClean="0"/>
              <a:t>Approaches to modeling the speech signal for compression or recognition applications</a:t>
            </a:r>
          </a:p>
          <a:p>
            <a:r>
              <a:rPr lang="en-US" dirty="0" smtClean="0"/>
              <a:t>Technology for enhancing speech signals prior to further processing (speech enhancement algorithms – front-</a:t>
            </a:r>
          </a:p>
          <a:p>
            <a:r>
              <a:rPr lang="en-US" dirty="0" smtClean="0"/>
              <a:t>Technology for recording speech signals (microphones)</a:t>
            </a:r>
          </a:p>
        </p:txBody>
      </p:sp>
    </p:spTree>
    <p:extLst>
      <p:ext uri="{BB962C8B-B14F-4D97-AF65-F5344CB8AC3E}">
        <p14:creationId xmlns:p14="http://schemas.microsoft.com/office/powerpoint/2010/main" val="2207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production model and speech signal characteristics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B414B47-D2AB-4AD2-B8AD-8C82104AC0F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1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err="1" smtClean="0"/>
              <a:t>Modeling</a:t>
            </a:r>
            <a:r>
              <a:rPr lang="en-AU" dirty="0" smtClean="0"/>
              <a:t> the speech production system or how </a:t>
            </a:r>
            <a:r>
              <a:rPr lang="en-AU" dirty="0"/>
              <a:t>people talk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0525" y="1556792"/>
            <a:ext cx="4680520" cy="4320951"/>
          </a:xfrm>
        </p:spPr>
        <p:txBody>
          <a:bodyPr>
            <a:normAutofit/>
          </a:bodyPr>
          <a:lstStyle/>
          <a:p>
            <a:r>
              <a:rPr lang="en-AU" sz="1800" dirty="0"/>
              <a:t>Requires not only maths but understanding  how speech is produced </a:t>
            </a:r>
            <a:endParaRPr lang="en-AU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Speech produced by forcing air from the lungs up through the vocal tract and out through the </a:t>
            </a:r>
            <a:r>
              <a:rPr lang="en-US" altLang="en-US" sz="1800" dirty="0" smtClean="0"/>
              <a:t>mouth</a:t>
            </a:r>
            <a:endParaRPr lang="en-US" altLang="en-US" sz="1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Different speech sounds produced by moving the speech articulators into different positions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vocal folds, tongue, lips, teeth, </a:t>
            </a:r>
            <a:r>
              <a:rPr lang="en-US" altLang="en-US" sz="1800" dirty="0" smtClean="0"/>
              <a:t>jaw and other parts</a:t>
            </a:r>
            <a:endParaRPr lang="en-US" altLang="en-US" sz="1800" dirty="0"/>
          </a:p>
          <a:p>
            <a:r>
              <a:rPr lang="en-US" sz="1800" dirty="0" smtClean="0"/>
              <a:t>Different sounds have different signal characteristics</a:t>
            </a:r>
          </a:p>
          <a:p>
            <a:pPr lvl="1"/>
            <a:r>
              <a:rPr lang="en-US" sz="1800" dirty="0" smtClean="0"/>
              <a:t>These should be modeled differently to ensure high quality speech applications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35697"/>
            <a:ext cx="2923517" cy="41281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66823" y="5710019"/>
            <a:ext cx="4388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Don Johnson, Speech Signal Analysis. </a:t>
            </a:r>
            <a:r>
              <a:rPr lang="en-US" sz="1200" dirty="0" err="1"/>
              <a:t>OpenStax</a:t>
            </a:r>
            <a:r>
              <a:rPr lang="en-US" sz="1200" dirty="0"/>
              <a:t> CNX. May 18, 2013 http://cnx.org/contents/b7785f59-bfcd-4bc2-b749-141d1b2eba62@3.8. </a:t>
            </a:r>
          </a:p>
        </p:txBody>
      </p:sp>
    </p:spTree>
    <p:extLst>
      <p:ext uri="{BB962C8B-B14F-4D97-AF65-F5344CB8AC3E}">
        <p14:creationId xmlns:p14="http://schemas.microsoft.com/office/powerpoint/2010/main" val="41089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Classification of speech sounds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95536" y="1484313"/>
            <a:ext cx="7920880" cy="453697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100" dirty="0" smtClean="0"/>
              <a:t>Two main categories: Voiced </a:t>
            </a:r>
            <a:r>
              <a:rPr lang="en-US" altLang="en-US" sz="3100" dirty="0"/>
              <a:t>or unvoiced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100" dirty="0"/>
              <a:t>Voiced sounds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700" dirty="0" smtClean="0"/>
              <a:t>mostly </a:t>
            </a:r>
            <a:r>
              <a:rPr lang="en-US" altLang="en-US" sz="2700" dirty="0"/>
              <a:t>include vowel sounds, e.g. the ‘o’ </a:t>
            </a:r>
            <a:r>
              <a:rPr lang="en-US" altLang="en-US" sz="2700" dirty="0" smtClean="0"/>
              <a:t>sound in </a:t>
            </a:r>
            <a:r>
              <a:rPr lang="en-US" altLang="en-US" sz="2700" dirty="0"/>
              <a:t>the word ‘coding’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100" dirty="0"/>
              <a:t>Unvoiced sounds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700" dirty="0" smtClean="0"/>
              <a:t>include </a:t>
            </a:r>
            <a:r>
              <a:rPr lang="en-US" altLang="en-US" sz="2700" dirty="0"/>
              <a:t>consonants such as the ‘p’ </a:t>
            </a:r>
            <a:r>
              <a:rPr lang="en-US" altLang="en-US" sz="2700" dirty="0" smtClean="0"/>
              <a:t>sound in </a:t>
            </a:r>
            <a:r>
              <a:rPr lang="en-US" altLang="en-US" sz="2700" dirty="0"/>
              <a:t>the word ‘speech</a:t>
            </a:r>
            <a:r>
              <a:rPr lang="en-US" altLang="en-US" sz="2700" dirty="0" smtClean="0"/>
              <a:t>’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100" dirty="0" smtClean="0"/>
              <a:t>Speech sounds can also be categorized as different classes of </a:t>
            </a:r>
            <a:r>
              <a:rPr lang="en-US" altLang="en-US" sz="3100" i="1" dirty="0" smtClean="0"/>
              <a:t>phonemes</a:t>
            </a:r>
            <a:endParaRPr lang="en-US" altLang="en-US" sz="31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700" dirty="0" smtClean="0"/>
              <a:t>The smallest unit of a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700" dirty="0" smtClean="0"/>
              <a:t>English has 40 different phonemes, categorized as vowels, </a:t>
            </a:r>
            <a:r>
              <a:rPr lang="en-US" altLang="en-US" sz="2700" dirty="0" err="1" smtClean="0"/>
              <a:t>dipthongs</a:t>
            </a:r>
            <a:r>
              <a:rPr lang="en-US" altLang="en-US" sz="2700" dirty="0" smtClean="0"/>
              <a:t> as well as different types of consonants (semivowels, nasals, stops or plosives, fricatives, </a:t>
            </a:r>
            <a:r>
              <a:rPr lang="en-US" altLang="en-US" sz="2700" dirty="0" err="1" smtClean="0"/>
              <a:t>africates</a:t>
            </a:r>
            <a:r>
              <a:rPr lang="en-US" altLang="en-US" sz="2700" dirty="0" smtClean="0"/>
              <a:t>, whispers)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100" dirty="0" smtClean="0"/>
              <a:t>Each class of phonemes has different acoustic signal characteristics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700" dirty="0" smtClean="0"/>
              <a:t>Requires careful modeling and processing of these to ensure high quality speech signals are input to applications such as compression or recognition</a:t>
            </a:r>
            <a:endParaRPr lang="en-US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6991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Speech Signals change over time – hence models must be updated regularly </a:t>
            </a:r>
            <a:endParaRPr lang="en-AU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0" y="1533241"/>
            <a:ext cx="6747387" cy="28244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1540" y="4962135"/>
            <a:ext cx="300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Voiced speech section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4355976" y="4962135"/>
            <a:ext cx="353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Unvoiced speech section</a:t>
            </a:r>
            <a:endParaRPr lang="en-AU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171890" y="3429000"/>
            <a:ext cx="237576" cy="13541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811261" y="3884926"/>
            <a:ext cx="191729" cy="8952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10526" y="1821453"/>
            <a:ext cx="2253297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Voiced section looks (and sounds) different to unvoiced section </a:t>
            </a:r>
          </a:p>
          <a:p>
            <a:endParaRPr lang="en-AU" dirty="0" smtClean="0"/>
          </a:p>
          <a:p>
            <a:r>
              <a:rPr lang="en-AU" dirty="0" smtClean="0"/>
              <a:t>So we need different models for different segments – called frames in speech coding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2131829" y="4380831"/>
            <a:ext cx="310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</a:t>
            </a:r>
            <a:r>
              <a:rPr lang="en-AU" dirty="0" smtClean="0"/>
              <a:t>pprox. 350 </a:t>
            </a:r>
            <a:r>
              <a:rPr lang="en-AU" dirty="0" err="1" smtClean="0"/>
              <a:t>ms</a:t>
            </a:r>
            <a:r>
              <a:rPr lang="en-AU" dirty="0" smtClean="0"/>
              <a:t> of speech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33937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Analysis of speech signals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4476F9-15E3-45DB-9AE9-9FF5528828C7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4039" y="1485059"/>
            <a:ext cx="4058169" cy="48720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Voiced speech = </a:t>
            </a:r>
            <a:r>
              <a:rPr lang="en-US" altLang="en-US" sz="2400" dirty="0" smtClean="0"/>
              <a:t>periodic </a:t>
            </a:r>
            <a:r>
              <a:rPr lang="en-US" altLang="en-US" sz="2400" dirty="0"/>
              <a:t>section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The period of the signal is the distance between the major pulse peaks and is known as the pitch period, or pitch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Unvoiced speech = random section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no periodic </a:t>
            </a:r>
            <a:r>
              <a:rPr lang="en-US" altLang="en-US" sz="2000" dirty="0" smtClean="0"/>
              <a:t>structure also known as </a:t>
            </a:r>
            <a:r>
              <a:rPr lang="en-US" altLang="en-US" sz="2000" i="1" dirty="0" smtClean="0"/>
              <a:t>aperiodic</a:t>
            </a:r>
            <a:endParaRPr lang="en-US" alt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4384022" y="1075752"/>
            <a:ext cx="4338355" cy="5004945"/>
            <a:chOff x="3483957" y="2821642"/>
            <a:chExt cx="4338355" cy="500494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/>
            <a:srcRect l="48226" r="15489"/>
            <a:stretch/>
          </p:blipFill>
          <p:spPr>
            <a:xfrm>
              <a:off x="3483957" y="2821642"/>
              <a:ext cx="4338355" cy="5004945"/>
            </a:xfrm>
            <a:prstGeom prst="rect">
              <a:avLst/>
            </a:prstGeom>
          </p:spPr>
        </p:pic>
        <p:grpSp>
          <p:nvGrpSpPr>
            <p:cNvPr id="8202" name="Group 11"/>
            <p:cNvGrpSpPr>
              <a:grpSpLocks/>
            </p:cNvGrpSpPr>
            <p:nvPr/>
          </p:nvGrpSpPr>
          <p:grpSpPr bwMode="auto">
            <a:xfrm>
              <a:off x="4679751" y="3418210"/>
              <a:ext cx="828353" cy="600215"/>
              <a:chOff x="2562" y="1435"/>
              <a:chExt cx="590" cy="453"/>
            </a:xfrm>
          </p:grpSpPr>
          <p:sp>
            <p:nvSpPr>
              <p:cNvPr id="8210" name="Line 6"/>
              <p:cNvSpPr>
                <a:spLocks noChangeShapeType="1"/>
              </p:cNvSpPr>
              <p:nvPr/>
            </p:nvSpPr>
            <p:spPr bwMode="auto">
              <a:xfrm flipV="1">
                <a:off x="2786" y="1480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1" name="Line 7"/>
              <p:cNvSpPr>
                <a:spLocks noChangeShapeType="1"/>
              </p:cNvSpPr>
              <p:nvPr/>
            </p:nvSpPr>
            <p:spPr bwMode="auto">
              <a:xfrm flipV="1">
                <a:off x="2971" y="1435"/>
                <a:ext cx="0" cy="453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" name="Line 8"/>
              <p:cNvSpPr>
                <a:spLocks noChangeShapeType="1"/>
              </p:cNvSpPr>
              <p:nvPr/>
            </p:nvSpPr>
            <p:spPr bwMode="auto">
              <a:xfrm>
                <a:off x="2562" y="161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" name="Line 10"/>
              <p:cNvSpPr>
                <a:spLocks noChangeShapeType="1"/>
              </p:cNvSpPr>
              <p:nvPr/>
            </p:nvSpPr>
            <p:spPr bwMode="auto">
              <a:xfrm flipH="1">
                <a:off x="2971" y="1616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8203" name="Text Box 12"/>
            <p:cNvSpPr txBox="1">
              <a:spLocks noChangeArrowheads="1"/>
            </p:cNvSpPr>
            <p:nvPr/>
          </p:nvSpPr>
          <p:spPr bwMode="auto">
            <a:xfrm>
              <a:off x="4804426" y="3148426"/>
              <a:ext cx="10080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latin typeface="Verdana" pitchFamily="34" charset="0"/>
                </a:rPr>
                <a:t>pitch</a:t>
              </a:r>
            </a:p>
          </p:txBody>
        </p:sp>
      </p:grpSp>
      <p:sp>
        <p:nvSpPr>
          <p:cNvPr id="8204" name="Line 13"/>
          <p:cNvSpPr>
            <a:spLocks noChangeShapeType="1"/>
          </p:cNvSpPr>
          <p:nvPr/>
        </p:nvSpPr>
        <p:spPr bwMode="auto">
          <a:xfrm flipH="1">
            <a:off x="7606760" y="1920409"/>
            <a:ext cx="323924" cy="5347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7399308" y="1545429"/>
            <a:ext cx="1512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latin typeface="Verdana" pitchFamily="34" charset="0"/>
              </a:rPr>
              <a:t>unvoiced</a:t>
            </a:r>
          </a:p>
        </p:txBody>
      </p:sp>
      <p:sp>
        <p:nvSpPr>
          <p:cNvPr id="8206" name="Line 15"/>
          <p:cNvSpPr>
            <a:spLocks noChangeShapeType="1"/>
          </p:cNvSpPr>
          <p:nvPr/>
        </p:nvSpPr>
        <p:spPr bwMode="auto">
          <a:xfrm flipH="1" flipV="1">
            <a:off x="5916013" y="4302010"/>
            <a:ext cx="595373" cy="68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207" name="Text Box 16"/>
          <p:cNvSpPr txBox="1">
            <a:spLocks noChangeArrowheads="1"/>
          </p:cNvSpPr>
          <p:nvPr/>
        </p:nvSpPr>
        <p:spPr bwMode="auto">
          <a:xfrm>
            <a:off x="5971636" y="4995953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latin typeface="Verdana" pitchFamily="34" charset="0"/>
              </a:rPr>
              <a:t>voiced</a:t>
            </a:r>
          </a:p>
        </p:txBody>
      </p:sp>
    </p:spTree>
    <p:extLst>
      <p:ext uri="{BB962C8B-B14F-4D97-AF65-F5344CB8AC3E}">
        <p14:creationId xmlns:p14="http://schemas.microsoft.com/office/powerpoint/2010/main" val="198323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Typical Speech production model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0AC2C3-85D0-4A48-B7B1-AC5F42D36889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65718" y="1196752"/>
            <a:ext cx="4162265" cy="504056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Uses a source filter model, where the source is known as the </a:t>
            </a:r>
            <a:r>
              <a:rPr lang="en-US" altLang="en-US" sz="2000" i="1" dirty="0"/>
              <a:t>excitation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Voiced speech: </a:t>
            </a:r>
            <a:r>
              <a:rPr lang="en-US" altLang="en-US" sz="2000" i="1" dirty="0"/>
              <a:t>periodic </a:t>
            </a:r>
            <a:r>
              <a:rPr lang="en-US" altLang="en-US" sz="2000" dirty="0"/>
              <a:t>excitation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Unvoiced speech: </a:t>
            </a:r>
            <a:r>
              <a:rPr lang="en-US" altLang="en-US" sz="2000" i="1" dirty="0"/>
              <a:t>aperiodic</a:t>
            </a:r>
            <a:r>
              <a:rPr lang="en-US" altLang="en-US" sz="2000" dirty="0"/>
              <a:t> (or random) excitation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Filter is linear time varying filter that models the </a:t>
            </a:r>
            <a:r>
              <a:rPr lang="en-US" altLang="en-US" sz="2000" i="1" dirty="0"/>
              <a:t>vocal </a:t>
            </a:r>
            <a:r>
              <a:rPr lang="en-US" altLang="en-US" sz="2000" i="1" dirty="0" smtClean="0"/>
              <a:t>tract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i="1" dirty="0" smtClean="0"/>
              <a:t>Vocal tract </a:t>
            </a:r>
            <a:r>
              <a:rPr lang="en-US" altLang="en-US" sz="2000" dirty="0" smtClean="0"/>
              <a:t>is like a closed tube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as air from the lungs (excitation) passes through the tube, different sound is produced depending on how you move the vocal folds and speech </a:t>
            </a:r>
            <a:r>
              <a:rPr lang="en-US" altLang="en-US" sz="1600" dirty="0"/>
              <a:t>articulators </a:t>
            </a:r>
            <a:endParaRPr lang="en-US" altLang="en-US" sz="1600" i="1" dirty="0"/>
          </a:p>
        </p:txBody>
      </p:sp>
      <p:pic>
        <p:nvPicPr>
          <p:cNvPr id="71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b="18976"/>
          <a:stretch>
            <a:fillRect/>
          </a:stretch>
        </p:blipFill>
        <p:spPr bwMode="auto">
          <a:xfrm>
            <a:off x="4247357" y="800100"/>
            <a:ext cx="4608512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Line 6"/>
          <p:cNvSpPr>
            <a:spLocks noChangeShapeType="1"/>
          </p:cNvSpPr>
          <p:nvPr/>
        </p:nvSpPr>
        <p:spPr bwMode="auto">
          <a:xfrm flipH="1" flipV="1">
            <a:off x="6084168" y="2492896"/>
            <a:ext cx="215900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AU"/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6285672" y="3333005"/>
            <a:ext cx="13684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/>
            <a:r>
              <a:rPr lang="en-AU" altLang="en-US" dirty="0"/>
              <a:t>Excitation source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56"/>
          <a:stretch/>
        </p:blipFill>
        <p:spPr>
          <a:xfrm>
            <a:off x="6665118" y="4092515"/>
            <a:ext cx="2435175" cy="155919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364844" y="4259079"/>
            <a:ext cx="2211193" cy="1035267"/>
            <a:chOff x="3940706" y="4902276"/>
            <a:chExt cx="2211193" cy="1035267"/>
          </a:xfrm>
        </p:grpSpPr>
        <p:sp>
          <p:nvSpPr>
            <p:cNvPr id="3" name="Can 2"/>
            <p:cNvSpPr/>
            <p:nvPr/>
          </p:nvSpPr>
          <p:spPr>
            <a:xfrm rot="16200000">
              <a:off x="4585271" y="4274594"/>
              <a:ext cx="416435" cy="1671799"/>
            </a:xfrm>
            <a:prstGeom prst="can">
              <a:avLst/>
            </a:prstGeom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Freeform 5"/>
            <p:cNvSpPr/>
            <p:nvPr/>
          </p:nvSpPr>
          <p:spPr>
            <a:xfrm>
              <a:off x="3988106" y="4918013"/>
              <a:ext cx="2089842" cy="408865"/>
            </a:xfrm>
            <a:custGeom>
              <a:avLst/>
              <a:gdLst>
                <a:gd name="connsiteX0" fmla="*/ 0 w 1883884"/>
                <a:gd name="connsiteY0" fmla="*/ 193814 h 408865"/>
                <a:gd name="connsiteX1" fmla="*/ 594911 w 1883884"/>
                <a:gd name="connsiteY1" fmla="*/ 6527 h 408865"/>
                <a:gd name="connsiteX2" fmla="*/ 1366092 w 1883884"/>
                <a:gd name="connsiteY2" fmla="*/ 403134 h 408865"/>
                <a:gd name="connsiteX3" fmla="*/ 1883884 w 1883884"/>
                <a:gd name="connsiteY3" fmla="*/ 204830 h 40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3884" h="408865">
                  <a:moveTo>
                    <a:pt x="0" y="193814"/>
                  </a:moveTo>
                  <a:cubicBezTo>
                    <a:pt x="183614" y="82727"/>
                    <a:pt x="367229" y="-28360"/>
                    <a:pt x="594911" y="6527"/>
                  </a:cubicBezTo>
                  <a:cubicBezTo>
                    <a:pt x="822593" y="41414"/>
                    <a:pt x="1151263" y="370084"/>
                    <a:pt x="1366092" y="403134"/>
                  </a:cubicBezTo>
                  <a:cubicBezTo>
                    <a:pt x="1580921" y="436184"/>
                    <a:pt x="1732402" y="320507"/>
                    <a:pt x="1883884" y="20483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Freeform 12"/>
            <p:cNvSpPr/>
            <p:nvPr/>
          </p:nvSpPr>
          <p:spPr>
            <a:xfrm rot="10800000" flipH="1">
              <a:off x="3988106" y="4906058"/>
              <a:ext cx="2089842" cy="408865"/>
            </a:xfrm>
            <a:custGeom>
              <a:avLst/>
              <a:gdLst>
                <a:gd name="connsiteX0" fmla="*/ 0 w 1883884"/>
                <a:gd name="connsiteY0" fmla="*/ 193814 h 408865"/>
                <a:gd name="connsiteX1" fmla="*/ 594911 w 1883884"/>
                <a:gd name="connsiteY1" fmla="*/ 6527 h 408865"/>
                <a:gd name="connsiteX2" fmla="*/ 1366092 w 1883884"/>
                <a:gd name="connsiteY2" fmla="*/ 403134 h 408865"/>
                <a:gd name="connsiteX3" fmla="*/ 1883884 w 1883884"/>
                <a:gd name="connsiteY3" fmla="*/ 204830 h 40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3884" h="408865">
                  <a:moveTo>
                    <a:pt x="0" y="193814"/>
                  </a:moveTo>
                  <a:cubicBezTo>
                    <a:pt x="183614" y="82727"/>
                    <a:pt x="367229" y="-28360"/>
                    <a:pt x="594911" y="6527"/>
                  </a:cubicBezTo>
                  <a:cubicBezTo>
                    <a:pt x="822593" y="41414"/>
                    <a:pt x="1151263" y="370084"/>
                    <a:pt x="1366092" y="403134"/>
                  </a:cubicBezTo>
                  <a:cubicBezTo>
                    <a:pt x="1580921" y="436184"/>
                    <a:pt x="1732402" y="320507"/>
                    <a:pt x="1883884" y="20483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Can 13"/>
            <p:cNvSpPr/>
            <p:nvPr/>
          </p:nvSpPr>
          <p:spPr>
            <a:xfrm rot="16200000">
              <a:off x="4568388" y="4887630"/>
              <a:ext cx="416435" cy="1671799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Freeform 6"/>
            <p:cNvSpPr/>
            <p:nvPr/>
          </p:nvSpPr>
          <p:spPr>
            <a:xfrm rot="10800000">
              <a:off x="4034754" y="5552970"/>
              <a:ext cx="2117145" cy="367136"/>
            </a:xfrm>
            <a:custGeom>
              <a:avLst/>
              <a:gdLst>
                <a:gd name="connsiteX0" fmla="*/ 0 w 2170323"/>
                <a:gd name="connsiteY0" fmla="*/ 204164 h 204164"/>
                <a:gd name="connsiteX1" fmla="*/ 1509311 w 2170323"/>
                <a:gd name="connsiteY1" fmla="*/ 5860 h 204164"/>
                <a:gd name="connsiteX2" fmla="*/ 2170323 w 2170323"/>
                <a:gd name="connsiteY2" fmla="*/ 71961 h 20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0323" h="204164">
                  <a:moveTo>
                    <a:pt x="0" y="204164"/>
                  </a:moveTo>
                  <a:cubicBezTo>
                    <a:pt x="573795" y="116029"/>
                    <a:pt x="1147591" y="27894"/>
                    <a:pt x="1509311" y="5860"/>
                  </a:cubicBezTo>
                  <a:cubicBezTo>
                    <a:pt x="1871031" y="-16174"/>
                    <a:pt x="2020677" y="27893"/>
                    <a:pt x="2170323" y="71961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Freeform 16"/>
            <p:cNvSpPr/>
            <p:nvPr/>
          </p:nvSpPr>
          <p:spPr>
            <a:xfrm rot="21313714" flipH="1">
              <a:off x="4049576" y="5493789"/>
              <a:ext cx="2097954" cy="443754"/>
            </a:xfrm>
            <a:custGeom>
              <a:avLst/>
              <a:gdLst>
                <a:gd name="connsiteX0" fmla="*/ 0 w 2170323"/>
                <a:gd name="connsiteY0" fmla="*/ 204164 h 204164"/>
                <a:gd name="connsiteX1" fmla="*/ 1509311 w 2170323"/>
                <a:gd name="connsiteY1" fmla="*/ 5860 h 204164"/>
                <a:gd name="connsiteX2" fmla="*/ 2170323 w 2170323"/>
                <a:gd name="connsiteY2" fmla="*/ 71961 h 20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0323" h="204164">
                  <a:moveTo>
                    <a:pt x="0" y="204164"/>
                  </a:moveTo>
                  <a:cubicBezTo>
                    <a:pt x="573795" y="116029"/>
                    <a:pt x="1147591" y="27894"/>
                    <a:pt x="1509311" y="5860"/>
                  </a:cubicBezTo>
                  <a:cubicBezTo>
                    <a:pt x="1871031" y="-16174"/>
                    <a:pt x="2020677" y="27893"/>
                    <a:pt x="2170323" y="71961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18060" y="543958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Vocal tract tube</a:t>
            </a:r>
            <a:endParaRPr lang="en-AU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584812" y="5166262"/>
            <a:ext cx="749122" cy="4007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43096" y="5730063"/>
            <a:ext cx="309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2 resonances in the tube (first 2 formants)</a:t>
            </a:r>
            <a:endParaRPr lang="en-AU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242610" y="5002660"/>
            <a:ext cx="0" cy="6761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2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Magnitude spectra of voiced speech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0C5FB1-6439-42B7-859D-257F839BE429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3481" y="5476437"/>
            <a:ext cx="7848872" cy="64633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AU" i="1" dirty="0" smtClean="0">
                <a:latin typeface="Arial" pitchFamily="34" charset="0"/>
                <a:cs typeface="Arial" pitchFamily="34" charset="0"/>
              </a:rPr>
              <a:t>Derived from short-term Fourier transform applied to the speech signal (typically, 20 to 30 </a:t>
            </a:r>
            <a:r>
              <a:rPr lang="en-AU" i="1" dirty="0" err="1" smtClean="0">
                <a:latin typeface="Arial" pitchFamily="34" charset="0"/>
                <a:cs typeface="Arial" pitchFamily="34" charset="0"/>
              </a:rPr>
              <a:t>ms</a:t>
            </a:r>
            <a:r>
              <a:rPr lang="en-AU" i="1" dirty="0" smtClean="0">
                <a:latin typeface="Arial" pitchFamily="34" charset="0"/>
                <a:cs typeface="Arial" pitchFamily="34" charset="0"/>
              </a:rPr>
              <a:t> segment)</a:t>
            </a:r>
            <a:endParaRPr lang="en-A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800" y="1521776"/>
            <a:ext cx="4486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The </a:t>
            </a:r>
            <a:r>
              <a:rPr lang="en-US" altLang="en-US" dirty="0" smtClean="0"/>
              <a:t>envelope (dashed red curve) represents </a:t>
            </a:r>
            <a:r>
              <a:rPr lang="en-US" altLang="en-US" dirty="0"/>
              <a:t>the shape of the vocal </a:t>
            </a:r>
            <a:r>
              <a:rPr lang="en-US" altLang="en-US" dirty="0" smtClean="0"/>
              <a:t>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peaks in the envelope correspond </a:t>
            </a:r>
            <a:r>
              <a:rPr lang="en-US" dirty="0"/>
              <a:t>to the formant frequencies, caused by the resonances occurring in the </a:t>
            </a:r>
            <a:r>
              <a:rPr lang="en-US" i="1" dirty="0"/>
              <a:t>vocal </a:t>
            </a:r>
            <a:r>
              <a:rPr lang="en-US" i="1" dirty="0" smtClean="0"/>
              <a:t>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Accurately modeling the spectral envelope is important for ensuring high perceptual speech quality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E.g. speech coding, speech enhancement, speech synthesis, etc.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grpSp>
        <p:nvGrpSpPr>
          <p:cNvPr id="10" name="Group 9"/>
          <p:cNvGrpSpPr/>
          <p:nvPr/>
        </p:nvGrpSpPr>
        <p:grpSpPr>
          <a:xfrm>
            <a:off x="4572000" y="1196752"/>
            <a:ext cx="4213771" cy="3600400"/>
            <a:chOff x="4716016" y="1196752"/>
            <a:chExt cx="4069755" cy="3456384"/>
          </a:xfrm>
        </p:grpSpPr>
        <p:pic>
          <p:nvPicPr>
            <p:cNvPr id="10246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420" b="34232"/>
            <a:stretch/>
          </p:blipFill>
          <p:spPr bwMode="auto">
            <a:xfrm>
              <a:off x="4716016" y="1196752"/>
              <a:ext cx="4069755" cy="3456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6"/>
            <p:cNvSpPr/>
            <p:nvPr/>
          </p:nvSpPr>
          <p:spPr>
            <a:xfrm>
              <a:off x="5178490" y="1569361"/>
              <a:ext cx="3125755" cy="1798990"/>
            </a:xfrm>
            <a:custGeom>
              <a:avLst/>
              <a:gdLst>
                <a:gd name="connsiteX0" fmla="*/ 0 w 3125755"/>
                <a:gd name="connsiteY0" fmla="*/ 1155178 h 1798990"/>
                <a:gd name="connsiteX1" fmla="*/ 9330 w 3125755"/>
                <a:gd name="connsiteY1" fmla="*/ 1099194 h 1798990"/>
                <a:gd name="connsiteX2" fmla="*/ 27992 w 3125755"/>
                <a:gd name="connsiteY2" fmla="*/ 1043210 h 1798990"/>
                <a:gd name="connsiteX3" fmla="*/ 37322 w 3125755"/>
                <a:gd name="connsiteY3" fmla="*/ 968566 h 1798990"/>
                <a:gd name="connsiteX4" fmla="*/ 46653 w 3125755"/>
                <a:gd name="connsiteY4" fmla="*/ 931243 h 1798990"/>
                <a:gd name="connsiteX5" fmla="*/ 55983 w 3125755"/>
                <a:gd name="connsiteY5" fmla="*/ 837937 h 1798990"/>
                <a:gd name="connsiteX6" fmla="*/ 74645 w 3125755"/>
                <a:gd name="connsiteY6" fmla="*/ 595341 h 1798990"/>
                <a:gd name="connsiteX7" fmla="*/ 74645 w 3125755"/>
                <a:gd name="connsiteY7" fmla="*/ 371406 h 1798990"/>
                <a:gd name="connsiteX8" fmla="*/ 83975 w 3125755"/>
                <a:gd name="connsiteY8" fmla="*/ 343415 h 1798990"/>
                <a:gd name="connsiteX9" fmla="*/ 102637 w 3125755"/>
                <a:gd name="connsiteY9" fmla="*/ 324753 h 1798990"/>
                <a:gd name="connsiteX10" fmla="*/ 121298 w 3125755"/>
                <a:gd name="connsiteY10" fmla="*/ 287431 h 1798990"/>
                <a:gd name="connsiteX11" fmla="*/ 139959 w 3125755"/>
                <a:gd name="connsiteY11" fmla="*/ 259439 h 1798990"/>
                <a:gd name="connsiteX12" fmla="*/ 149290 w 3125755"/>
                <a:gd name="connsiteY12" fmla="*/ 222117 h 1798990"/>
                <a:gd name="connsiteX13" fmla="*/ 186612 w 3125755"/>
                <a:gd name="connsiteY13" fmla="*/ 175463 h 1798990"/>
                <a:gd name="connsiteX14" fmla="*/ 214604 w 3125755"/>
                <a:gd name="connsiteY14" fmla="*/ 128810 h 1798990"/>
                <a:gd name="connsiteX15" fmla="*/ 242596 w 3125755"/>
                <a:gd name="connsiteY15" fmla="*/ 82157 h 1798990"/>
                <a:gd name="connsiteX16" fmla="*/ 270588 w 3125755"/>
                <a:gd name="connsiteY16" fmla="*/ 35504 h 1798990"/>
                <a:gd name="connsiteX17" fmla="*/ 279918 w 3125755"/>
                <a:gd name="connsiteY17" fmla="*/ 7512 h 1798990"/>
                <a:gd name="connsiteX18" fmla="*/ 382555 w 3125755"/>
                <a:gd name="connsiteY18" fmla="*/ 16843 h 1798990"/>
                <a:gd name="connsiteX19" fmla="*/ 391886 w 3125755"/>
                <a:gd name="connsiteY19" fmla="*/ 483374 h 1798990"/>
                <a:gd name="connsiteX20" fmla="*/ 410547 w 3125755"/>
                <a:gd name="connsiteY20" fmla="*/ 539357 h 1798990"/>
                <a:gd name="connsiteX21" fmla="*/ 419877 w 3125755"/>
                <a:gd name="connsiteY21" fmla="*/ 576680 h 1798990"/>
                <a:gd name="connsiteX22" fmla="*/ 429208 w 3125755"/>
                <a:gd name="connsiteY22" fmla="*/ 641994 h 1798990"/>
                <a:gd name="connsiteX23" fmla="*/ 438539 w 3125755"/>
                <a:gd name="connsiteY23" fmla="*/ 716639 h 1798990"/>
                <a:gd name="connsiteX24" fmla="*/ 475861 w 3125755"/>
                <a:gd name="connsiteY24" fmla="*/ 809945 h 1798990"/>
                <a:gd name="connsiteX25" fmla="*/ 485192 w 3125755"/>
                <a:gd name="connsiteY25" fmla="*/ 772623 h 1798990"/>
                <a:gd name="connsiteX26" fmla="*/ 494522 w 3125755"/>
                <a:gd name="connsiteY26" fmla="*/ 800615 h 1798990"/>
                <a:gd name="connsiteX27" fmla="*/ 447869 w 3125755"/>
                <a:gd name="connsiteY27" fmla="*/ 837937 h 1798990"/>
                <a:gd name="connsiteX28" fmla="*/ 466530 w 3125755"/>
                <a:gd name="connsiteY28" fmla="*/ 912582 h 1798990"/>
                <a:gd name="connsiteX29" fmla="*/ 485192 w 3125755"/>
                <a:gd name="connsiteY29" fmla="*/ 940574 h 1798990"/>
                <a:gd name="connsiteX30" fmla="*/ 494522 w 3125755"/>
                <a:gd name="connsiteY30" fmla="*/ 977896 h 1798990"/>
                <a:gd name="connsiteX31" fmla="*/ 513183 w 3125755"/>
                <a:gd name="connsiteY31" fmla="*/ 1173839 h 1798990"/>
                <a:gd name="connsiteX32" fmla="*/ 522514 w 3125755"/>
                <a:gd name="connsiteY32" fmla="*/ 1211161 h 1798990"/>
                <a:gd name="connsiteX33" fmla="*/ 541175 w 3125755"/>
                <a:gd name="connsiteY33" fmla="*/ 1229823 h 1798990"/>
                <a:gd name="connsiteX34" fmla="*/ 550506 w 3125755"/>
                <a:gd name="connsiteY34" fmla="*/ 1257815 h 1798990"/>
                <a:gd name="connsiteX35" fmla="*/ 569167 w 3125755"/>
                <a:gd name="connsiteY35" fmla="*/ 1285806 h 1798990"/>
                <a:gd name="connsiteX36" fmla="*/ 578498 w 3125755"/>
                <a:gd name="connsiteY36" fmla="*/ 1323129 h 1798990"/>
                <a:gd name="connsiteX37" fmla="*/ 597159 w 3125755"/>
                <a:gd name="connsiteY37" fmla="*/ 1351121 h 1798990"/>
                <a:gd name="connsiteX38" fmla="*/ 615820 w 3125755"/>
                <a:gd name="connsiteY38" fmla="*/ 1407104 h 1798990"/>
                <a:gd name="connsiteX39" fmla="*/ 653143 w 3125755"/>
                <a:gd name="connsiteY39" fmla="*/ 1519072 h 1798990"/>
                <a:gd name="connsiteX40" fmla="*/ 699796 w 3125755"/>
                <a:gd name="connsiteY40" fmla="*/ 1584386 h 1798990"/>
                <a:gd name="connsiteX41" fmla="*/ 755779 w 3125755"/>
                <a:gd name="connsiteY41" fmla="*/ 1593717 h 1798990"/>
                <a:gd name="connsiteX42" fmla="*/ 895739 w 3125755"/>
                <a:gd name="connsiteY42" fmla="*/ 1584386 h 1798990"/>
                <a:gd name="connsiteX43" fmla="*/ 933061 w 3125755"/>
                <a:gd name="connsiteY43" fmla="*/ 1537733 h 1798990"/>
                <a:gd name="connsiteX44" fmla="*/ 951722 w 3125755"/>
                <a:gd name="connsiteY44" fmla="*/ 1509741 h 1798990"/>
                <a:gd name="connsiteX45" fmla="*/ 989045 w 3125755"/>
                <a:gd name="connsiteY45" fmla="*/ 1491080 h 1798990"/>
                <a:gd name="connsiteX46" fmla="*/ 1045028 w 3125755"/>
                <a:gd name="connsiteY46" fmla="*/ 1453757 h 1798990"/>
                <a:gd name="connsiteX47" fmla="*/ 1073020 w 3125755"/>
                <a:gd name="connsiteY47" fmla="*/ 1435096 h 1798990"/>
                <a:gd name="connsiteX48" fmla="*/ 1101012 w 3125755"/>
                <a:gd name="connsiteY48" fmla="*/ 1425766 h 1798990"/>
                <a:gd name="connsiteX49" fmla="*/ 1147665 w 3125755"/>
                <a:gd name="connsiteY49" fmla="*/ 1379112 h 1798990"/>
                <a:gd name="connsiteX50" fmla="*/ 1156996 w 3125755"/>
                <a:gd name="connsiteY50" fmla="*/ 1332459 h 1798990"/>
                <a:gd name="connsiteX51" fmla="*/ 1175657 w 3125755"/>
                <a:gd name="connsiteY51" fmla="*/ 1276476 h 1798990"/>
                <a:gd name="connsiteX52" fmla="*/ 1184988 w 3125755"/>
                <a:gd name="connsiteY52" fmla="*/ 1239153 h 1798990"/>
                <a:gd name="connsiteX53" fmla="*/ 1212979 w 3125755"/>
                <a:gd name="connsiteY53" fmla="*/ 1211161 h 1798990"/>
                <a:gd name="connsiteX54" fmla="*/ 1240971 w 3125755"/>
                <a:gd name="connsiteY54" fmla="*/ 1164508 h 1798990"/>
                <a:gd name="connsiteX55" fmla="*/ 1278294 w 3125755"/>
                <a:gd name="connsiteY55" fmla="*/ 1071202 h 1798990"/>
                <a:gd name="connsiteX56" fmla="*/ 1287624 w 3125755"/>
                <a:gd name="connsiteY56" fmla="*/ 1033880 h 1798990"/>
                <a:gd name="connsiteX57" fmla="*/ 1296955 w 3125755"/>
                <a:gd name="connsiteY57" fmla="*/ 987227 h 1798990"/>
                <a:gd name="connsiteX58" fmla="*/ 1315616 w 3125755"/>
                <a:gd name="connsiteY58" fmla="*/ 931243 h 1798990"/>
                <a:gd name="connsiteX59" fmla="*/ 1324947 w 3125755"/>
                <a:gd name="connsiteY59" fmla="*/ 903251 h 1798990"/>
                <a:gd name="connsiteX60" fmla="*/ 1334277 w 3125755"/>
                <a:gd name="connsiteY60" fmla="*/ 875259 h 1798990"/>
                <a:gd name="connsiteX61" fmla="*/ 1352939 w 3125755"/>
                <a:gd name="connsiteY61" fmla="*/ 847268 h 1798990"/>
                <a:gd name="connsiteX62" fmla="*/ 1380930 w 3125755"/>
                <a:gd name="connsiteY62" fmla="*/ 781953 h 1798990"/>
                <a:gd name="connsiteX63" fmla="*/ 1399592 w 3125755"/>
                <a:gd name="connsiteY63" fmla="*/ 763292 h 1798990"/>
                <a:gd name="connsiteX64" fmla="*/ 1418253 w 3125755"/>
                <a:gd name="connsiteY64" fmla="*/ 735300 h 1798990"/>
                <a:gd name="connsiteX65" fmla="*/ 1446245 w 3125755"/>
                <a:gd name="connsiteY65" fmla="*/ 725970 h 1798990"/>
                <a:gd name="connsiteX66" fmla="*/ 1520890 w 3125755"/>
                <a:gd name="connsiteY66" fmla="*/ 753961 h 1798990"/>
                <a:gd name="connsiteX67" fmla="*/ 1530220 w 3125755"/>
                <a:gd name="connsiteY67" fmla="*/ 781953 h 1798990"/>
                <a:gd name="connsiteX68" fmla="*/ 1520890 w 3125755"/>
                <a:gd name="connsiteY68" fmla="*/ 875259 h 1798990"/>
                <a:gd name="connsiteX69" fmla="*/ 1492898 w 3125755"/>
                <a:gd name="connsiteY69" fmla="*/ 949904 h 1798990"/>
                <a:gd name="connsiteX70" fmla="*/ 1511559 w 3125755"/>
                <a:gd name="connsiteY70" fmla="*/ 1071202 h 1798990"/>
                <a:gd name="connsiteX71" fmla="*/ 1530220 w 3125755"/>
                <a:gd name="connsiteY71" fmla="*/ 1099194 h 1798990"/>
                <a:gd name="connsiteX72" fmla="*/ 1558212 w 3125755"/>
                <a:gd name="connsiteY72" fmla="*/ 1127186 h 1798990"/>
                <a:gd name="connsiteX73" fmla="*/ 1576873 w 3125755"/>
                <a:gd name="connsiteY73" fmla="*/ 1155178 h 1798990"/>
                <a:gd name="connsiteX74" fmla="*/ 1632857 w 3125755"/>
                <a:gd name="connsiteY74" fmla="*/ 1192500 h 1798990"/>
                <a:gd name="connsiteX75" fmla="*/ 1763486 w 3125755"/>
                <a:gd name="connsiteY75" fmla="*/ 1164508 h 1798990"/>
                <a:gd name="connsiteX76" fmla="*/ 1772816 w 3125755"/>
                <a:gd name="connsiteY76" fmla="*/ 1136517 h 1798990"/>
                <a:gd name="connsiteX77" fmla="*/ 1782147 w 3125755"/>
                <a:gd name="connsiteY77" fmla="*/ 1071202 h 1798990"/>
                <a:gd name="connsiteX78" fmla="*/ 1791477 w 3125755"/>
                <a:gd name="connsiteY78" fmla="*/ 1043210 h 1798990"/>
                <a:gd name="connsiteX79" fmla="*/ 1800808 w 3125755"/>
                <a:gd name="connsiteY79" fmla="*/ 996557 h 1798990"/>
                <a:gd name="connsiteX80" fmla="*/ 1828800 w 3125755"/>
                <a:gd name="connsiteY80" fmla="*/ 893921 h 1798990"/>
                <a:gd name="connsiteX81" fmla="*/ 1838130 w 3125755"/>
                <a:gd name="connsiteY81" fmla="*/ 865929 h 1798990"/>
                <a:gd name="connsiteX82" fmla="*/ 1875453 w 3125755"/>
                <a:gd name="connsiteY82" fmla="*/ 809945 h 1798990"/>
                <a:gd name="connsiteX83" fmla="*/ 1959428 w 3125755"/>
                <a:gd name="connsiteY83" fmla="*/ 763292 h 1798990"/>
                <a:gd name="connsiteX84" fmla="*/ 1968759 w 3125755"/>
                <a:gd name="connsiteY84" fmla="*/ 940574 h 1798990"/>
                <a:gd name="connsiteX85" fmla="*/ 1987420 w 3125755"/>
                <a:gd name="connsiteY85" fmla="*/ 996557 h 1798990"/>
                <a:gd name="connsiteX86" fmla="*/ 1996751 w 3125755"/>
                <a:gd name="connsiteY86" fmla="*/ 1033880 h 1798990"/>
                <a:gd name="connsiteX87" fmla="*/ 2034073 w 3125755"/>
                <a:gd name="connsiteY87" fmla="*/ 1089863 h 1798990"/>
                <a:gd name="connsiteX88" fmla="*/ 2052734 w 3125755"/>
                <a:gd name="connsiteY88" fmla="*/ 1117855 h 1798990"/>
                <a:gd name="connsiteX89" fmla="*/ 2071396 w 3125755"/>
                <a:gd name="connsiteY89" fmla="*/ 1145847 h 1798990"/>
                <a:gd name="connsiteX90" fmla="*/ 2090057 w 3125755"/>
                <a:gd name="connsiteY90" fmla="*/ 1173839 h 1798990"/>
                <a:gd name="connsiteX91" fmla="*/ 2127379 w 3125755"/>
                <a:gd name="connsiteY91" fmla="*/ 1276476 h 1798990"/>
                <a:gd name="connsiteX92" fmla="*/ 2155371 w 3125755"/>
                <a:gd name="connsiteY92" fmla="*/ 1351121 h 1798990"/>
                <a:gd name="connsiteX93" fmla="*/ 2183363 w 3125755"/>
                <a:gd name="connsiteY93" fmla="*/ 1397774 h 1798990"/>
                <a:gd name="connsiteX94" fmla="*/ 2211355 w 3125755"/>
                <a:gd name="connsiteY94" fmla="*/ 1463088 h 1798990"/>
                <a:gd name="connsiteX95" fmla="*/ 2248677 w 3125755"/>
                <a:gd name="connsiteY95" fmla="*/ 1519072 h 1798990"/>
                <a:gd name="connsiteX96" fmla="*/ 2295330 w 3125755"/>
                <a:gd name="connsiteY96" fmla="*/ 1565725 h 1798990"/>
                <a:gd name="connsiteX97" fmla="*/ 2341983 w 3125755"/>
                <a:gd name="connsiteY97" fmla="*/ 1612378 h 1798990"/>
                <a:gd name="connsiteX98" fmla="*/ 2360645 w 3125755"/>
                <a:gd name="connsiteY98" fmla="*/ 1631039 h 1798990"/>
                <a:gd name="connsiteX99" fmla="*/ 2388637 w 3125755"/>
                <a:gd name="connsiteY99" fmla="*/ 1640370 h 1798990"/>
                <a:gd name="connsiteX100" fmla="*/ 2435290 w 3125755"/>
                <a:gd name="connsiteY100" fmla="*/ 1677692 h 1798990"/>
                <a:gd name="connsiteX101" fmla="*/ 2519265 w 3125755"/>
                <a:gd name="connsiteY101" fmla="*/ 1743006 h 1798990"/>
                <a:gd name="connsiteX102" fmla="*/ 2528596 w 3125755"/>
                <a:gd name="connsiteY102" fmla="*/ 1770998 h 1798990"/>
                <a:gd name="connsiteX103" fmla="*/ 2584579 w 3125755"/>
                <a:gd name="connsiteY103" fmla="*/ 1798990 h 1798990"/>
                <a:gd name="connsiteX104" fmla="*/ 2640563 w 3125755"/>
                <a:gd name="connsiteY104" fmla="*/ 1789659 h 1798990"/>
                <a:gd name="connsiteX105" fmla="*/ 2668555 w 3125755"/>
                <a:gd name="connsiteY105" fmla="*/ 1780329 h 1798990"/>
                <a:gd name="connsiteX106" fmla="*/ 2687216 w 3125755"/>
                <a:gd name="connsiteY106" fmla="*/ 1733676 h 1798990"/>
                <a:gd name="connsiteX107" fmla="*/ 2715208 w 3125755"/>
                <a:gd name="connsiteY107" fmla="*/ 1677692 h 1798990"/>
                <a:gd name="connsiteX108" fmla="*/ 2733869 w 3125755"/>
                <a:gd name="connsiteY108" fmla="*/ 1584386 h 1798990"/>
                <a:gd name="connsiteX109" fmla="*/ 2743200 w 3125755"/>
                <a:gd name="connsiteY109" fmla="*/ 1547063 h 1798990"/>
                <a:gd name="connsiteX110" fmla="*/ 2771192 w 3125755"/>
                <a:gd name="connsiteY110" fmla="*/ 1528402 h 1798990"/>
                <a:gd name="connsiteX111" fmla="*/ 2836506 w 3125755"/>
                <a:gd name="connsiteY111" fmla="*/ 1463088 h 1798990"/>
                <a:gd name="connsiteX112" fmla="*/ 2883159 w 3125755"/>
                <a:gd name="connsiteY112" fmla="*/ 1416435 h 1798990"/>
                <a:gd name="connsiteX113" fmla="*/ 2911151 w 3125755"/>
                <a:gd name="connsiteY113" fmla="*/ 1388443 h 1798990"/>
                <a:gd name="connsiteX114" fmla="*/ 2976465 w 3125755"/>
                <a:gd name="connsiteY114" fmla="*/ 1360451 h 1798990"/>
                <a:gd name="connsiteX115" fmla="*/ 3023118 w 3125755"/>
                <a:gd name="connsiteY115" fmla="*/ 1369782 h 1798990"/>
                <a:gd name="connsiteX116" fmla="*/ 3051110 w 3125755"/>
                <a:gd name="connsiteY116" fmla="*/ 1509741 h 1798990"/>
                <a:gd name="connsiteX117" fmla="*/ 3069771 w 3125755"/>
                <a:gd name="connsiteY117" fmla="*/ 1537733 h 1798990"/>
                <a:gd name="connsiteX118" fmla="*/ 3079102 w 3125755"/>
                <a:gd name="connsiteY118" fmla="*/ 1565725 h 1798990"/>
                <a:gd name="connsiteX119" fmla="*/ 3116424 w 3125755"/>
                <a:gd name="connsiteY119" fmla="*/ 1649700 h 1798990"/>
                <a:gd name="connsiteX120" fmla="*/ 3125755 w 3125755"/>
                <a:gd name="connsiteY120" fmla="*/ 1677692 h 179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3125755" h="1798990">
                  <a:moveTo>
                    <a:pt x="0" y="1155178"/>
                  </a:moveTo>
                  <a:cubicBezTo>
                    <a:pt x="3110" y="1136517"/>
                    <a:pt x="4742" y="1117548"/>
                    <a:pt x="9330" y="1099194"/>
                  </a:cubicBezTo>
                  <a:cubicBezTo>
                    <a:pt x="14101" y="1080110"/>
                    <a:pt x="27992" y="1043210"/>
                    <a:pt x="27992" y="1043210"/>
                  </a:cubicBezTo>
                  <a:cubicBezTo>
                    <a:pt x="31102" y="1018329"/>
                    <a:pt x="33200" y="993300"/>
                    <a:pt x="37322" y="968566"/>
                  </a:cubicBezTo>
                  <a:cubicBezTo>
                    <a:pt x="39430" y="955917"/>
                    <a:pt x="44839" y="943938"/>
                    <a:pt x="46653" y="931243"/>
                  </a:cubicBezTo>
                  <a:cubicBezTo>
                    <a:pt x="51073" y="900300"/>
                    <a:pt x="53387" y="869086"/>
                    <a:pt x="55983" y="837937"/>
                  </a:cubicBezTo>
                  <a:cubicBezTo>
                    <a:pt x="62718" y="757113"/>
                    <a:pt x="68424" y="676206"/>
                    <a:pt x="74645" y="595341"/>
                  </a:cubicBezTo>
                  <a:cubicBezTo>
                    <a:pt x="62400" y="485139"/>
                    <a:pt x="59706" y="505859"/>
                    <a:pt x="74645" y="371406"/>
                  </a:cubicBezTo>
                  <a:cubicBezTo>
                    <a:pt x="75731" y="361631"/>
                    <a:pt x="78915" y="351848"/>
                    <a:pt x="83975" y="343415"/>
                  </a:cubicBezTo>
                  <a:cubicBezTo>
                    <a:pt x="88501" y="335871"/>
                    <a:pt x="97757" y="332073"/>
                    <a:pt x="102637" y="324753"/>
                  </a:cubicBezTo>
                  <a:cubicBezTo>
                    <a:pt x="110352" y="313180"/>
                    <a:pt x="114397" y="299507"/>
                    <a:pt x="121298" y="287431"/>
                  </a:cubicBezTo>
                  <a:cubicBezTo>
                    <a:pt x="126862" y="277694"/>
                    <a:pt x="133739" y="268770"/>
                    <a:pt x="139959" y="259439"/>
                  </a:cubicBezTo>
                  <a:cubicBezTo>
                    <a:pt x="143069" y="246998"/>
                    <a:pt x="144238" y="233904"/>
                    <a:pt x="149290" y="222117"/>
                  </a:cubicBezTo>
                  <a:cubicBezTo>
                    <a:pt x="158118" y="201519"/>
                    <a:pt x="171564" y="190512"/>
                    <a:pt x="186612" y="175463"/>
                  </a:cubicBezTo>
                  <a:cubicBezTo>
                    <a:pt x="213047" y="96165"/>
                    <a:pt x="176179" y="192854"/>
                    <a:pt x="214604" y="128810"/>
                  </a:cubicBezTo>
                  <a:cubicBezTo>
                    <a:pt x="250939" y="68250"/>
                    <a:pt x="195312" y="129441"/>
                    <a:pt x="242596" y="82157"/>
                  </a:cubicBezTo>
                  <a:cubicBezTo>
                    <a:pt x="269026" y="2863"/>
                    <a:pt x="232164" y="99545"/>
                    <a:pt x="270588" y="35504"/>
                  </a:cubicBezTo>
                  <a:cubicBezTo>
                    <a:pt x="275648" y="27070"/>
                    <a:pt x="276808" y="16843"/>
                    <a:pt x="279918" y="7512"/>
                  </a:cubicBezTo>
                  <a:cubicBezTo>
                    <a:pt x="314130" y="10622"/>
                    <a:pt x="374687" y="-16597"/>
                    <a:pt x="382555" y="16843"/>
                  </a:cubicBezTo>
                  <a:cubicBezTo>
                    <a:pt x="418180" y="168250"/>
                    <a:pt x="383565" y="328055"/>
                    <a:pt x="391886" y="483374"/>
                  </a:cubicBezTo>
                  <a:cubicBezTo>
                    <a:pt x="392938" y="503016"/>
                    <a:pt x="405777" y="520274"/>
                    <a:pt x="410547" y="539357"/>
                  </a:cubicBezTo>
                  <a:cubicBezTo>
                    <a:pt x="413657" y="551798"/>
                    <a:pt x="417583" y="564063"/>
                    <a:pt x="419877" y="576680"/>
                  </a:cubicBezTo>
                  <a:cubicBezTo>
                    <a:pt x="423811" y="598318"/>
                    <a:pt x="426301" y="620195"/>
                    <a:pt x="429208" y="641994"/>
                  </a:cubicBezTo>
                  <a:cubicBezTo>
                    <a:pt x="432522" y="666849"/>
                    <a:pt x="433285" y="692120"/>
                    <a:pt x="438539" y="716639"/>
                  </a:cubicBezTo>
                  <a:cubicBezTo>
                    <a:pt x="447187" y="756995"/>
                    <a:pt x="458593" y="775410"/>
                    <a:pt x="475861" y="809945"/>
                  </a:cubicBezTo>
                  <a:cubicBezTo>
                    <a:pt x="478971" y="797504"/>
                    <a:pt x="473722" y="778358"/>
                    <a:pt x="485192" y="772623"/>
                  </a:cubicBezTo>
                  <a:cubicBezTo>
                    <a:pt x="493989" y="768225"/>
                    <a:pt x="496139" y="790914"/>
                    <a:pt x="494522" y="800615"/>
                  </a:cubicBezTo>
                  <a:cubicBezTo>
                    <a:pt x="489557" y="830405"/>
                    <a:pt x="469702" y="830659"/>
                    <a:pt x="447869" y="837937"/>
                  </a:cubicBezTo>
                  <a:cubicBezTo>
                    <a:pt x="454089" y="862819"/>
                    <a:pt x="457765" y="888479"/>
                    <a:pt x="466530" y="912582"/>
                  </a:cubicBezTo>
                  <a:cubicBezTo>
                    <a:pt x="470362" y="923121"/>
                    <a:pt x="480774" y="930267"/>
                    <a:pt x="485192" y="940574"/>
                  </a:cubicBezTo>
                  <a:cubicBezTo>
                    <a:pt x="490243" y="952361"/>
                    <a:pt x="491412" y="965455"/>
                    <a:pt x="494522" y="977896"/>
                  </a:cubicBezTo>
                  <a:cubicBezTo>
                    <a:pt x="509716" y="1251383"/>
                    <a:pt x="485190" y="1075864"/>
                    <a:pt x="513183" y="1173839"/>
                  </a:cubicBezTo>
                  <a:cubicBezTo>
                    <a:pt x="516706" y="1186169"/>
                    <a:pt x="516779" y="1199691"/>
                    <a:pt x="522514" y="1211161"/>
                  </a:cubicBezTo>
                  <a:cubicBezTo>
                    <a:pt x="526448" y="1219029"/>
                    <a:pt x="534955" y="1223602"/>
                    <a:pt x="541175" y="1229823"/>
                  </a:cubicBezTo>
                  <a:cubicBezTo>
                    <a:pt x="544285" y="1239154"/>
                    <a:pt x="546107" y="1249018"/>
                    <a:pt x="550506" y="1257815"/>
                  </a:cubicBezTo>
                  <a:cubicBezTo>
                    <a:pt x="555521" y="1267845"/>
                    <a:pt x="564750" y="1275499"/>
                    <a:pt x="569167" y="1285806"/>
                  </a:cubicBezTo>
                  <a:cubicBezTo>
                    <a:pt x="574219" y="1297593"/>
                    <a:pt x="573446" y="1311342"/>
                    <a:pt x="578498" y="1323129"/>
                  </a:cubicBezTo>
                  <a:cubicBezTo>
                    <a:pt x="582915" y="1333436"/>
                    <a:pt x="592605" y="1340874"/>
                    <a:pt x="597159" y="1351121"/>
                  </a:cubicBezTo>
                  <a:cubicBezTo>
                    <a:pt x="605148" y="1369096"/>
                    <a:pt x="609600" y="1388443"/>
                    <a:pt x="615820" y="1407104"/>
                  </a:cubicBezTo>
                  <a:lnTo>
                    <a:pt x="653143" y="1519072"/>
                  </a:lnTo>
                  <a:cubicBezTo>
                    <a:pt x="660758" y="1541916"/>
                    <a:pt x="668540" y="1579176"/>
                    <a:pt x="699796" y="1584386"/>
                  </a:cubicBezTo>
                  <a:lnTo>
                    <a:pt x="755779" y="1593717"/>
                  </a:lnTo>
                  <a:cubicBezTo>
                    <a:pt x="802432" y="1590607"/>
                    <a:pt x="849618" y="1592073"/>
                    <a:pt x="895739" y="1584386"/>
                  </a:cubicBezTo>
                  <a:cubicBezTo>
                    <a:pt x="930055" y="1578667"/>
                    <a:pt x="921814" y="1560227"/>
                    <a:pt x="933061" y="1537733"/>
                  </a:cubicBezTo>
                  <a:cubicBezTo>
                    <a:pt x="938076" y="1527703"/>
                    <a:pt x="943107" y="1516920"/>
                    <a:pt x="951722" y="1509741"/>
                  </a:cubicBezTo>
                  <a:cubicBezTo>
                    <a:pt x="962408" y="1500836"/>
                    <a:pt x="977118" y="1498236"/>
                    <a:pt x="989045" y="1491080"/>
                  </a:cubicBezTo>
                  <a:cubicBezTo>
                    <a:pt x="1008277" y="1479541"/>
                    <a:pt x="1026367" y="1466198"/>
                    <a:pt x="1045028" y="1453757"/>
                  </a:cubicBezTo>
                  <a:cubicBezTo>
                    <a:pt x="1054359" y="1447537"/>
                    <a:pt x="1062381" y="1438642"/>
                    <a:pt x="1073020" y="1435096"/>
                  </a:cubicBezTo>
                  <a:lnTo>
                    <a:pt x="1101012" y="1425766"/>
                  </a:lnTo>
                  <a:cubicBezTo>
                    <a:pt x="1123820" y="1410560"/>
                    <a:pt x="1137298" y="1406759"/>
                    <a:pt x="1147665" y="1379112"/>
                  </a:cubicBezTo>
                  <a:cubicBezTo>
                    <a:pt x="1153233" y="1364263"/>
                    <a:pt x="1152823" y="1347759"/>
                    <a:pt x="1156996" y="1332459"/>
                  </a:cubicBezTo>
                  <a:cubicBezTo>
                    <a:pt x="1162172" y="1313482"/>
                    <a:pt x="1170886" y="1295559"/>
                    <a:pt x="1175657" y="1276476"/>
                  </a:cubicBezTo>
                  <a:cubicBezTo>
                    <a:pt x="1178767" y="1264035"/>
                    <a:pt x="1178626" y="1250287"/>
                    <a:pt x="1184988" y="1239153"/>
                  </a:cubicBezTo>
                  <a:cubicBezTo>
                    <a:pt x="1191535" y="1227696"/>
                    <a:pt x="1203649" y="1220492"/>
                    <a:pt x="1212979" y="1211161"/>
                  </a:cubicBezTo>
                  <a:cubicBezTo>
                    <a:pt x="1234639" y="1146186"/>
                    <a:pt x="1206816" y="1215741"/>
                    <a:pt x="1240971" y="1164508"/>
                  </a:cubicBezTo>
                  <a:cubicBezTo>
                    <a:pt x="1256414" y="1141343"/>
                    <a:pt x="1272225" y="1095478"/>
                    <a:pt x="1278294" y="1071202"/>
                  </a:cubicBezTo>
                  <a:cubicBezTo>
                    <a:pt x="1281404" y="1058761"/>
                    <a:pt x="1284842" y="1046398"/>
                    <a:pt x="1287624" y="1033880"/>
                  </a:cubicBezTo>
                  <a:cubicBezTo>
                    <a:pt x="1291064" y="1018399"/>
                    <a:pt x="1292782" y="1002527"/>
                    <a:pt x="1296955" y="987227"/>
                  </a:cubicBezTo>
                  <a:cubicBezTo>
                    <a:pt x="1302131" y="968249"/>
                    <a:pt x="1309396" y="949904"/>
                    <a:pt x="1315616" y="931243"/>
                  </a:cubicBezTo>
                  <a:lnTo>
                    <a:pt x="1324947" y="903251"/>
                  </a:lnTo>
                  <a:cubicBezTo>
                    <a:pt x="1328057" y="893920"/>
                    <a:pt x="1328821" y="883442"/>
                    <a:pt x="1334277" y="875259"/>
                  </a:cubicBezTo>
                  <a:lnTo>
                    <a:pt x="1352939" y="847268"/>
                  </a:lnTo>
                  <a:cubicBezTo>
                    <a:pt x="1361232" y="822386"/>
                    <a:pt x="1365557" y="805012"/>
                    <a:pt x="1380930" y="781953"/>
                  </a:cubicBezTo>
                  <a:cubicBezTo>
                    <a:pt x="1385810" y="774633"/>
                    <a:pt x="1394096" y="770161"/>
                    <a:pt x="1399592" y="763292"/>
                  </a:cubicBezTo>
                  <a:cubicBezTo>
                    <a:pt x="1406597" y="754535"/>
                    <a:pt x="1409496" y="742305"/>
                    <a:pt x="1418253" y="735300"/>
                  </a:cubicBezTo>
                  <a:cubicBezTo>
                    <a:pt x="1425933" y="729156"/>
                    <a:pt x="1436914" y="729080"/>
                    <a:pt x="1446245" y="725970"/>
                  </a:cubicBezTo>
                  <a:cubicBezTo>
                    <a:pt x="1471534" y="731027"/>
                    <a:pt x="1502585" y="731079"/>
                    <a:pt x="1520890" y="753961"/>
                  </a:cubicBezTo>
                  <a:cubicBezTo>
                    <a:pt x="1527034" y="761641"/>
                    <a:pt x="1527110" y="772622"/>
                    <a:pt x="1530220" y="781953"/>
                  </a:cubicBezTo>
                  <a:cubicBezTo>
                    <a:pt x="1527110" y="813055"/>
                    <a:pt x="1525643" y="844365"/>
                    <a:pt x="1520890" y="875259"/>
                  </a:cubicBezTo>
                  <a:cubicBezTo>
                    <a:pt x="1519062" y="887141"/>
                    <a:pt x="1493415" y="948612"/>
                    <a:pt x="1492898" y="949904"/>
                  </a:cubicBezTo>
                  <a:cubicBezTo>
                    <a:pt x="1495575" y="976671"/>
                    <a:pt x="1494745" y="1037574"/>
                    <a:pt x="1511559" y="1071202"/>
                  </a:cubicBezTo>
                  <a:cubicBezTo>
                    <a:pt x="1516574" y="1081232"/>
                    <a:pt x="1523041" y="1090579"/>
                    <a:pt x="1530220" y="1099194"/>
                  </a:cubicBezTo>
                  <a:cubicBezTo>
                    <a:pt x="1538668" y="1109331"/>
                    <a:pt x="1549764" y="1117049"/>
                    <a:pt x="1558212" y="1127186"/>
                  </a:cubicBezTo>
                  <a:cubicBezTo>
                    <a:pt x="1565391" y="1135801"/>
                    <a:pt x="1568434" y="1147794"/>
                    <a:pt x="1576873" y="1155178"/>
                  </a:cubicBezTo>
                  <a:cubicBezTo>
                    <a:pt x="1593752" y="1169947"/>
                    <a:pt x="1632857" y="1192500"/>
                    <a:pt x="1632857" y="1192500"/>
                  </a:cubicBezTo>
                  <a:cubicBezTo>
                    <a:pt x="1672671" y="1189182"/>
                    <a:pt x="1737350" y="1208068"/>
                    <a:pt x="1763486" y="1164508"/>
                  </a:cubicBezTo>
                  <a:cubicBezTo>
                    <a:pt x="1768546" y="1156075"/>
                    <a:pt x="1769706" y="1145847"/>
                    <a:pt x="1772816" y="1136517"/>
                  </a:cubicBezTo>
                  <a:cubicBezTo>
                    <a:pt x="1775926" y="1114745"/>
                    <a:pt x="1777834" y="1092768"/>
                    <a:pt x="1782147" y="1071202"/>
                  </a:cubicBezTo>
                  <a:cubicBezTo>
                    <a:pt x="1784076" y="1061558"/>
                    <a:pt x="1789092" y="1052752"/>
                    <a:pt x="1791477" y="1043210"/>
                  </a:cubicBezTo>
                  <a:cubicBezTo>
                    <a:pt x="1795323" y="1027825"/>
                    <a:pt x="1798396" y="1012232"/>
                    <a:pt x="1800808" y="996557"/>
                  </a:cubicBezTo>
                  <a:cubicBezTo>
                    <a:pt x="1814747" y="905960"/>
                    <a:pt x="1794791" y="944933"/>
                    <a:pt x="1828800" y="893921"/>
                  </a:cubicBezTo>
                  <a:cubicBezTo>
                    <a:pt x="1831910" y="884590"/>
                    <a:pt x="1833354" y="874527"/>
                    <a:pt x="1838130" y="865929"/>
                  </a:cubicBezTo>
                  <a:cubicBezTo>
                    <a:pt x="1849022" y="846323"/>
                    <a:pt x="1856792" y="822386"/>
                    <a:pt x="1875453" y="809945"/>
                  </a:cubicBezTo>
                  <a:cubicBezTo>
                    <a:pt x="1939620" y="767168"/>
                    <a:pt x="1910160" y="779716"/>
                    <a:pt x="1959428" y="763292"/>
                  </a:cubicBezTo>
                  <a:cubicBezTo>
                    <a:pt x="1962538" y="822386"/>
                    <a:pt x="1961708" y="881820"/>
                    <a:pt x="1968759" y="940574"/>
                  </a:cubicBezTo>
                  <a:cubicBezTo>
                    <a:pt x="1971103" y="960104"/>
                    <a:pt x="1982649" y="977474"/>
                    <a:pt x="1987420" y="996557"/>
                  </a:cubicBezTo>
                  <a:cubicBezTo>
                    <a:pt x="1990530" y="1008998"/>
                    <a:pt x="1991016" y="1022410"/>
                    <a:pt x="1996751" y="1033880"/>
                  </a:cubicBezTo>
                  <a:cubicBezTo>
                    <a:pt x="2006781" y="1053940"/>
                    <a:pt x="2021632" y="1071202"/>
                    <a:pt x="2034073" y="1089863"/>
                  </a:cubicBezTo>
                  <a:lnTo>
                    <a:pt x="2052734" y="1117855"/>
                  </a:lnTo>
                  <a:lnTo>
                    <a:pt x="2071396" y="1145847"/>
                  </a:lnTo>
                  <a:lnTo>
                    <a:pt x="2090057" y="1173839"/>
                  </a:lnTo>
                  <a:cubicBezTo>
                    <a:pt x="2111438" y="1259363"/>
                    <a:pt x="2094492" y="1227144"/>
                    <a:pt x="2127379" y="1276476"/>
                  </a:cubicBezTo>
                  <a:cubicBezTo>
                    <a:pt x="2145381" y="1366481"/>
                    <a:pt x="2123337" y="1287054"/>
                    <a:pt x="2155371" y="1351121"/>
                  </a:cubicBezTo>
                  <a:cubicBezTo>
                    <a:pt x="2179596" y="1399570"/>
                    <a:pt x="2146914" y="1361323"/>
                    <a:pt x="2183363" y="1397774"/>
                  </a:cubicBezTo>
                  <a:cubicBezTo>
                    <a:pt x="2193016" y="1426732"/>
                    <a:pt x="2194061" y="1434264"/>
                    <a:pt x="2211355" y="1463088"/>
                  </a:cubicBezTo>
                  <a:cubicBezTo>
                    <a:pt x="2222894" y="1482320"/>
                    <a:pt x="2232818" y="1503213"/>
                    <a:pt x="2248677" y="1519072"/>
                  </a:cubicBezTo>
                  <a:lnTo>
                    <a:pt x="2295330" y="1565725"/>
                  </a:lnTo>
                  <a:lnTo>
                    <a:pt x="2341983" y="1612378"/>
                  </a:lnTo>
                  <a:cubicBezTo>
                    <a:pt x="2348204" y="1618599"/>
                    <a:pt x="2352299" y="1628257"/>
                    <a:pt x="2360645" y="1631039"/>
                  </a:cubicBezTo>
                  <a:lnTo>
                    <a:pt x="2388637" y="1640370"/>
                  </a:lnTo>
                  <a:cubicBezTo>
                    <a:pt x="2423118" y="1692090"/>
                    <a:pt x="2387570" y="1651180"/>
                    <a:pt x="2435290" y="1677692"/>
                  </a:cubicBezTo>
                  <a:cubicBezTo>
                    <a:pt x="2485509" y="1705592"/>
                    <a:pt x="2485264" y="1709007"/>
                    <a:pt x="2519265" y="1743006"/>
                  </a:cubicBezTo>
                  <a:cubicBezTo>
                    <a:pt x="2522375" y="1752337"/>
                    <a:pt x="2522452" y="1763318"/>
                    <a:pt x="2528596" y="1770998"/>
                  </a:cubicBezTo>
                  <a:cubicBezTo>
                    <a:pt x="2541750" y="1787440"/>
                    <a:pt x="2566140" y="1792843"/>
                    <a:pt x="2584579" y="1798990"/>
                  </a:cubicBezTo>
                  <a:cubicBezTo>
                    <a:pt x="2603240" y="1795880"/>
                    <a:pt x="2622095" y="1793763"/>
                    <a:pt x="2640563" y="1789659"/>
                  </a:cubicBezTo>
                  <a:cubicBezTo>
                    <a:pt x="2650164" y="1787525"/>
                    <a:pt x="2662259" y="1787885"/>
                    <a:pt x="2668555" y="1780329"/>
                  </a:cubicBezTo>
                  <a:cubicBezTo>
                    <a:pt x="2679277" y="1767462"/>
                    <a:pt x="2679726" y="1748657"/>
                    <a:pt x="2687216" y="1733676"/>
                  </a:cubicBezTo>
                  <a:cubicBezTo>
                    <a:pt x="2723393" y="1661322"/>
                    <a:pt x="2691753" y="1748053"/>
                    <a:pt x="2715208" y="1677692"/>
                  </a:cubicBezTo>
                  <a:cubicBezTo>
                    <a:pt x="2731131" y="1566236"/>
                    <a:pt x="2715259" y="1649523"/>
                    <a:pt x="2733869" y="1584386"/>
                  </a:cubicBezTo>
                  <a:cubicBezTo>
                    <a:pt x="2737392" y="1572055"/>
                    <a:pt x="2736087" y="1557733"/>
                    <a:pt x="2743200" y="1547063"/>
                  </a:cubicBezTo>
                  <a:cubicBezTo>
                    <a:pt x="2749420" y="1537732"/>
                    <a:pt x="2761861" y="1534622"/>
                    <a:pt x="2771192" y="1528402"/>
                  </a:cubicBezTo>
                  <a:cubicBezTo>
                    <a:pt x="2813970" y="1464235"/>
                    <a:pt x="2787237" y="1479511"/>
                    <a:pt x="2836506" y="1463088"/>
                  </a:cubicBezTo>
                  <a:cubicBezTo>
                    <a:pt x="2870718" y="1411769"/>
                    <a:pt x="2836506" y="1455312"/>
                    <a:pt x="2883159" y="1416435"/>
                  </a:cubicBezTo>
                  <a:cubicBezTo>
                    <a:pt x="2893296" y="1407987"/>
                    <a:pt x="2900413" y="1396113"/>
                    <a:pt x="2911151" y="1388443"/>
                  </a:cubicBezTo>
                  <a:cubicBezTo>
                    <a:pt x="2931327" y="1374031"/>
                    <a:pt x="2953623" y="1368065"/>
                    <a:pt x="2976465" y="1360451"/>
                  </a:cubicBezTo>
                  <a:cubicBezTo>
                    <a:pt x="2992016" y="1363561"/>
                    <a:pt x="3013382" y="1357264"/>
                    <a:pt x="3023118" y="1369782"/>
                  </a:cubicBezTo>
                  <a:cubicBezTo>
                    <a:pt x="3042364" y="1394527"/>
                    <a:pt x="3042224" y="1480122"/>
                    <a:pt x="3051110" y="1509741"/>
                  </a:cubicBezTo>
                  <a:cubicBezTo>
                    <a:pt x="3054332" y="1520482"/>
                    <a:pt x="3064756" y="1527703"/>
                    <a:pt x="3069771" y="1537733"/>
                  </a:cubicBezTo>
                  <a:cubicBezTo>
                    <a:pt x="3074170" y="1546530"/>
                    <a:pt x="3074703" y="1556928"/>
                    <a:pt x="3079102" y="1565725"/>
                  </a:cubicBezTo>
                  <a:cubicBezTo>
                    <a:pt x="3123460" y="1654442"/>
                    <a:pt x="3068280" y="1505271"/>
                    <a:pt x="3116424" y="1649700"/>
                  </a:cubicBezTo>
                  <a:lnTo>
                    <a:pt x="3125755" y="1677692"/>
                  </a:lnTo>
                </a:path>
              </a:pathLst>
            </a:custGeom>
            <a:ln w="2857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945643" y="908720"/>
            <a:ext cx="234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Formant frequencies</a:t>
            </a:r>
            <a:endParaRPr lang="en-AU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436096" y="1166943"/>
            <a:ext cx="360040" cy="354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372200" y="1254053"/>
            <a:ext cx="126665" cy="10228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</p:cNvCxnSpPr>
          <p:nvPr/>
        </p:nvCxnSpPr>
        <p:spPr>
          <a:xfrm flipH="1">
            <a:off x="7116424" y="1278052"/>
            <a:ext cx="1" cy="9988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740352" y="1278052"/>
            <a:ext cx="360040" cy="16468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Magnitude spectra of unvoiced speech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0C5FB1-6439-42B7-859D-257F839BE429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24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1" b="34232"/>
          <a:stretch/>
        </p:blipFill>
        <p:spPr bwMode="auto">
          <a:xfrm>
            <a:off x="4644008" y="1505474"/>
            <a:ext cx="4388068" cy="34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8660" y="1818998"/>
            <a:ext cx="43533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The envelope </a:t>
            </a:r>
            <a:r>
              <a:rPr lang="en-US" altLang="en-US" dirty="0" smtClean="0"/>
              <a:t>of the unvoiced speech magnitude spectrum is generally flatter, with less clear peaks compared to voiced speech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Often, unvoiced speech can be modelled less accurately than voiced speech but still produce satisfactory speech quality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E.g. use random white noise, with a </a:t>
            </a:r>
            <a:r>
              <a:rPr lang="en-US" dirty="0"/>
              <a:t>magnitude (</a:t>
            </a:r>
            <a:r>
              <a:rPr lang="en-US" dirty="0" smtClean="0"/>
              <a:t>gain)</a:t>
            </a:r>
            <a:r>
              <a:rPr lang="en-AU" dirty="0" smtClean="0"/>
              <a:t> </a:t>
            </a:r>
            <a:r>
              <a:rPr lang="en-US" dirty="0" smtClean="0"/>
              <a:t>matching the magnitude of the original unvoiced speech signal</a:t>
            </a:r>
            <a:endParaRPr lang="en-AU" dirty="0"/>
          </a:p>
        </p:txBody>
      </p:sp>
      <p:sp>
        <p:nvSpPr>
          <p:cNvPr id="4" name="Freeform 3"/>
          <p:cNvSpPr/>
          <p:nvPr/>
        </p:nvSpPr>
        <p:spPr>
          <a:xfrm>
            <a:off x="5318449" y="1903445"/>
            <a:ext cx="2827175" cy="307910"/>
          </a:xfrm>
          <a:custGeom>
            <a:avLst/>
            <a:gdLst>
              <a:gd name="connsiteX0" fmla="*/ 0 w 2827175"/>
              <a:gd name="connsiteY0" fmla="*/ 83975 h 307910"/>
              <a:gd name="connsiteX1" fmla="*/ 121298 w 2827175"/>
              <a:gd name="connsiteY1" fmla="*/ 74645 h 307910"/>
              <a:gd name="connsiteX2" fmla="*/ 158620 w 2827175"/>
              <a:gd name="connsiteY2" fmla="*/ 65314 h 307910"/>
              <a:gd name="connsiteX3" fmla="*/ 606490 w 2827175"/>
              <a:gd name="connsiteY3" fmla="*/ 55984 h 307910"/>
              <a:gd name="connsiteX4" fmla="*/ 699796 w 2827175"/>
              <a:gd name="connsiteY4" fmla="*/ 46653 h 307910"/>
              <a:gd name="connsiteX5" fmla="*/ 774441 w 2827175"/>
              <a:gd name="connsiteY5" fmla="*/ 27992 h 307910"/>
              <a:gd name="connsiteX6" fmla="*/ 867747 w 2827175"/>
              <a:gd name="connsiteY6" fmla="*/ 0 h 307910"/>
              <a:gd name="connsiteX7" fmla="*/ 1035698 w 2827175"/>
              <a:gd name="connsiteY7" fmla="*/ 9331 h 307910"/>
              <a:gd name="connsiteX8" fmla="*/ 1045029 w 2827175"/>
              <a:gd name="connsiteY8" fmla="*/ 37322 h 307910"/>
              <a:gd name="connsiteX9" fmla="*/ 1091682 w 2827175"/>
              <a:gd name="connsiteY9" fmla="*/ 83975 h 307910"/>
              <a:gd name="connsiteX10" fmla="*/ 1175657 w 2827175"/>
              <a:gd name="connsiteY10" fmla="*/ 111967 h 307910"/>
              <a:gd name="connsiteX11" fmla="*/ 1203649 w 2827175"/>
              <a:gd name="connsiteY11" fmla="*/ 121298 h 307910"/>
              <a:gd name="connsiteX12" fmla="*/ 1287624 w 2827175"/>
              <a:gd name="connsiteY12" fmla="*/ 158620 h 307910"/>
              <a:gd name="connsiteX13" fmla="*/ 1371600 w 2827175"/>
              <a:gd name="connsiteY13" fmla="*/ 177282 h 307910"/>
              <a:gd name="connsiteX14" fmla="*/ 1427584 w 2827175"/>
              <a:gd name="connsiteY14" fmla="*/ 223935 h 307910"/>
              <a:gd name="connsiteX15" fmla="*/ 1455575 w 2827175"/>
              <a:gd name="connsiteY15" fmla="*/ 233265 h 307910"/>
              <a:gd name="connsiteX16" fmla="*/ 1502229 w 2827175"/>
              <a:gd name="connsiteY16" fmla="*/ 270588 h 307910"/>
              <a:gd name="connsiteX17" fmla="*/ 1548882 w 2827175"/>
              <a:gd name="connsiteY17" fmla="*/ 279918 h 307910"/>
              <a:gd name="connsiteX18" fmla="*/ 1623527 w 2827175"/>
              <a:gd name="connsiteY18" fmla="*/ 270588 h 307910"/>
              <a:gd name="connsiteX19" fmla="*/ 1651518 w 2827175"/>
              <a:gd name="connsiteY19" fmla="*/ 251926 h 307910"/>
              <a:gd name="connsiteX20" fmla="*/ 1716833 w 2827175"/>
              <a:gd name="connsiteY20" fmla="*/ 233265 h 307910"/>
              <a:gd name="connsiteX21" fmla="*/ 1819469 w 2827175"/>
              <a:gd name="connsiteY21" fmla="*/ 223935 h 307910"/>
              <a:gd name="connsiteX22" fmla="*/ 1847461 w 2827175"/>
              <a:gd name="connsiteY22" fmla="*/ 214604 h 307910"/>
              <a:gd name="connsiteX23" fmla="*/ 2024743 w 2827175"/>
              <a:gd name="connsiteY23" fmla="*/ 242596 h 307910"/>
              <a:gd name="connsiteX24" fmla="*/ 2080727 w 2827175"/>
              <a:gd name="connsiteY24" fmla="*/ 261257 h 307910"/>
              <a:gd name="connsiteX25" fmla="*/ 2118049 w 2827175"/>
              <a:gd name="connsiteY25" fmla="*/ 279918 h 307910"/>
              <a:gd name="connsiteX26" fmla="*/ 2192694 w 2827175"/>
              <a:gd name="connsiteY26" fmla="*/ 298579 h 307910"/>
              <a:gd name="connsiteX27" fmla="*/ 2220686 w 2827175"/>
              <a:gd name="connsiteY27" fmla="*/ 307910 h 307910"/>
              <a:gd name="connsiteX28" fmla="*/ 2500604 w 2827175"/>
              <a:gd name="connsiteY28" fmla="*/ 298579 h 307910"/>
              <a:gd name="connsiteX29" fmla="*/ 2528596 w 2827175"/>
              <a:gd name="connsiteY29" fmla="*/ 289249 h 307910"/>
              <a:gd name="connsiteX30" fmla="*/ 2556588 w 2827175"/>
              <a:gd name="connsiteY30" fmla="*/ 270588 h 307910"/>
              <a:gd name="connsiteX31" fmla="*/ 2603241 w 2827175"/>
              <a:gd name="connsiteY31" fmla="*/ 223935 h 307910"/>
              <a:gd name="connsiteX32" fmla="*/ 2649894 w 2827175"/>
              <a:gd name="connsiteY32" fmla="*/ 214604 h 307910"/>
              <a:gd name="connsiteX33" fmla="*/ 2705878 w 2827175"/>
              <a:gd name="connsiteY33" fmla="*/ 195943 h 307910"/>
              <a:gd name="connsiteX34" fmla="*/ 2733869 w 2827175"/>
              <a:gd name="connsiteY34" fmla="*/ 177282 h 307910"/>
              <a:gd name="connsiteX35" fmla="*/ 2743200 w 2827175"/>
              <a:gd name="connsiteY35" fmla="*/ 149290 h 307910"/>
              <a:gd name="connsiteX36" fmla="*/ 2761861 w 2827175"/>
              <a:gd name="connsiteY36" fmla="*/ 130628 h 307910"/>
              <a:gd name="connsiteX37" fmla="*/ 2827175 w 2827175"/>
              <a:gd name="connsiteY37" fmla="*/ 102637 h 30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827175" h="307910">
                <a:moveTo>
                  <a:pt x="0" y="83975"/>
                </a:moveTo>
                <a:cubicBezTo>
                  <a:pt x="40433" y="80865"/>
                  <a:pt x="81024" y="79383"/>
                  <a:pt x="121298" y="74645"/>
                </a:cubicBezTo>
                <a:cubicBezTo>
                  <a:pt x="134034" y="73147"/>
                  <a:pt x="145806" y="65807"/>
                  <a:pt x="158620" y="65314"/>
                </a:cubicBezTo>
                <a:cubicBezTo>
                  <a:pt x="307832" y="59575"/>
                  <a:pt x="457200" y="59094"/>
                  <a:pt x="606490" y="55984"/>
                </a:cubicBezTo>
                <a:cubicBezTo>
                  <a:pt x="637592" y="52874"/>
                  <a:pt x="668964" y="51792"/>
                  <a:pt x="699796" y="46653"/>
                </a:cubicBezTo>
                <a:cubicBezTo>
                  <a:pt x="725094" y="42437"/>
                  <a:pt x="749780" y="35038"/>
                  <a:pt x="774441" y="27992"/>
                </a:cubicBezTo>
                <a:cubicBezTo>
                  <a:pt x="849212" y="6629"/>
                  <a:pt x="818275" y="16491"/>
                  <a:pt x="867747" y="0"/>
                </a:cubicBezTo>
                <a:cubicBezTo>
                  <a:pt x="923731" y="3110"/>
                  <a:pt x="980831" y="-2220"/>
                  <a:pt x="1035698" y="9331"/>
                </a:cubicBezTo>
                <a:cubicBezTo>
                  <a:pt x="1045322" y="11357"/>
                  <a:pt x="1040631" y="28525"/>
                  <a:pt x="1045029" y="37322"/>
                </a:cubicBezTo>
                <a:cubicBezTo>
                  <a:pt x="1056582" y="60428"/>
                  <a:pt x="1067688" y="73311"/>
                  <a:pt x="1091682" y="83975"/>
                </a:cubicBezTo>
                <a:cubicBezTo>
                  <a:pt x="1091711" y="83988"/>
                  <a:pt x="1161646" y="107297"/>
                  <a:pt x="1175657" y="111967"/>
                </a:cubicBezTo>
                <a:cubicBezTo>
                  <a:pt x="1184988" y="115077"/>
                  <a:pt x="1195465" y="115842"/>
                  <a:pt x="1203649" y="121298"/>
                </a:cubicBezTo>
                <a:cubicBezTo>
                  <a:pt x="1235348" y="142430"/>
                  <a:pt x="1243210" y="151217"/>
                  <a:pt x="1287624" y="158620"/>
                </a:cubicBezTo>
                <a:cubicBezTo>
                  <a:pt x="1353310" y="169568"/>
                  <a:pt x="1325660" y="161968"/>
                  <a:pt x="1371600" y="177282"/>
                </a:cubicBezTo>
                <a:cubicBezTo>
                  <a:pt x="1392234" y="197915"/>
                  <a:pt x="1401606" y="210946"/>
                  <a:pt x="1427584" y="223935"/>
                </a:cubicBezTo>
                <a:cubicBezTo>
                  <a:pt x="1436381" y="228333"/>
                  <a:pt x="1446245" y="230155"/>
                  <a:pt x="1455575" y="233265"/>
                </a:cubicBezTo>
                <a:cubicBezTo>
                  <a:pt x="1469238" y="246927"/>
                  <a:pt x="1483399" y="263527"/>
                  <a:pt x="1502229" y="270588"/>
                </a:cubicBezTo>
                <a:cubicBezTo>
                  <a:pt x="1517078" y="276156"/>
                  <a:pt x="1533331" y="276808"/>
                  <a:pt x="1548882" y="279918"/>
                </a:cubicBezTo>
                <a:cubicBezTo>
                  <a:pt x="1573764" y="276808"/>
                  <a:pt x="1599335" y="277186"/>
                  <a:pt x="1623527" y="270588"/>
                </a:cubicBezTo>
                <a:cubicBezTo>
                  <a:pt x="1634346" y="267637"/>
                  <a:pt x="1641488" y="256941"/>
                  <a:pt x="1651518" y="251926"/>
                </a:cubicBezTo>
                <a:cubicBezTo>
                  <a:pt x="1661982" y="246694"/>
                  <a:pt x="1708685" y="234351"/>
                  <a:pt x="1716833" y="233265"/>
                </a:cubicBezTo>
                <a:cubicBezTo>
                  <a:pt x="1750885" y="228725"/>
                  <a:pt x="1785257" y="227045"/>
                  <a:pt x="1819469" y="223935"/>
                </a:cubicBezTo>
                <a:cubicBezTo>
                  <a:pt x="1828800" y="220825"/>
                  <a:pt x="1837626" y="214604"/>
                  <a:pt x="1847461" y="214604"/>
                </a:cubicBezTo>
                <a:cubicBezTo>
                  <a:pt x="1955855" y="214604"/>
                  <a:pt x="1946061" y="216370"/>
                  <a:pt x="2024743" y="242596"/>
                </a:cubicBezTo>
                <a:lnTo>
                  <a:pt x="2080727" y="261257"/>
                </a:lnTo>
                <a:cubicBezTo>
                  <a:pt x="2093168" y="267477"/>
                  <a:pt x="2105265" y="274439"/>
                  <a:pt x="2118049" y="279918"/>
                </a:cubicBezTo>
                <a:cubicBezTo>
                  <a:pt x="2147913" y="292717"/>
                  <a:pt x="2157637" y="289815"/>
                  <a:pt x="2192694" y="298579"/>
                </a:cubicBezTo>
                <a:cubicBezTo>
                  <a:pt x="2202236" y="300964"/>
                  <a:pt x="2211355" y="304800"/>
                  <a:pt x="2220686" y="307910"/>
                </a:cubicBezTo>
                <a:cubicBezTo>
                  <a:pt x="2313992" y="304800"/>
                  <a:pt x="2407417" y="304227"/>
                  <a:pt x="2500604" y="298579"/>
                </a:cubicBezTo>
                <a:cubicBezTo>
                  <a:pt x="2510421" y="297984"/>
                  <a:pt x="2519799" y="293647"/>
                  <a:pt x="2528596" y="289249"/>
                </a:cubicBezTo>
                <a:cubicBezTo>
                  <a:pt x="2538626" y="284234"/>
                  <a:pt x="2548149" y="277972"/>
                  <a:pt x="2556588" y="270588"/>
                </a:cubicBezTo>
                <a:cubicBezTo>
                  <a:pt x="2573139" y="256106"/>
                  <a:pt x="2581676" y="228248"/>
                  <a:pt x="2603241" y="223935"/>
                </a:cubicBezTo>
                <a:cubicBezTo>
                  <a:pt x="2618792" y="220825"/>
                  <a:pt x="2634594" y="218777"/>
                  <a:pt x="2649894" y="214604"/>
                </a:cubicBezTo>
                <a:cubicBezTo>
                  <a:pt x="2668872" y="209428"/>
                  <a:pt x="2705878" y="195943"/>
                  <a:pt x="2705878" y="195943"/>
                </a:cubicBezTo>
                <a:cubicBezTo>
                  <a:pt x="2715208" y="189723"/>
                  <a:pt x="2726864" y="186038"/>
                  <a:pt x="2733869" y="177282"/>
                </a:cubicBezTo>
                <a:cubicBezTo>
                  <a:pt x="2740013" y="169602"/>
                  <a:pt x="2738140" y="157724"/>
                  <a:pt x="2743200" y="149290"/>
                </a:cubicBezTo>
                <a:cubicBezTo>
                  <a:pt x="2747726" y="141747"/>
                  <a:pt x="2754703" y="135741"/>
                  <a:pt x="2761861" y="130628"/>
                </a:cubicBezTo>
                <a:cubicBezTo>
                  <a:pt x="2805529" y="99437"/>
                  <a:pt x="2793232" y="102637"/>
                  <a:pt x="2827175" y="102637"/>
                </a:cubicBezTo>
              </a:path>
            </a:pathLst>
          </a:cu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26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Key points from this section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5536" y="1484313"/>
            <a:ext cx="7605464" cy="48720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Speech production model tells us how we make speech sounds</a:t>
            </a:r>
          </a:p>
          <a:p>
            <a:r>
              <a:rPr lang="en-US" dirty="0" smtClean="0"/>
              <a:t>Speech sounds can be voiced or unvoiced</a:t>
            </a:r>
          </a:p>
          <a:p>
            <a:pPr lvl="1"/>
            <a:r>
              <a:rPr lang="en-US" dirty="0" smtClean="0"/>
              <a:t>Different models for each type</a:t>
            </a:r>
          </a:p>
          <a:p>
            <a:r>
              <a:rPr lang="en-US" dirty="0" smtClean="0"/>
              <a:t>Voice sounds: periodic, envelope of the magnitude spectrum has distinct peaks at formant frequencies</a:t>
            </a:r>
          </a:p>
          <a:p>
            <a:r>
              <a:rPr lang="en-US" dirty="0" smtClean="0"/>
              <a:t>Unvoiced sounds: aperiodic, envelope </a:t>
            </a:r>
            <a:r>
              <a:rPr lang="en-US" dirty="0"/>
              <a:t>of the magnitude spectrum </a:t>
            </a:r>
            <a:r>
              <a:rPr lang="en-US" dirty="0" smtClean="0"/>
              <a:t>is flatter, with no peaks at formant frequencies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0263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30736" y="188640"/>
            <a:ext cx="840170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ko-KR" dirty="0" smtClean="0"/>
              <a:t>Introduction to APSIPA and APSIPA DL</a:t>
            </a:r>
          </a:p>
        </p:txBody>
      </p:sp>
      <p:sp>
        <p:nvSpPr>
          <p:cNvPr id="717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6" charset="-128"/>
              </a:defRPr>
            </a:lvl9pPr>
          </a:lstStyle>
          <a:p>
            <a:fld id="{FBEFEC5D-AA53-4BBC-ACA4-4D03395DE473}" type="slidenum">
              <a:rPr lang="en-US" altLang="ko-KR" smtClean="0">
                <a:solidFill>
                  <a:srgbClr val="898989"/>
                </a:solidFill>
              </a:rPr>
              <a:pPr/>
              <a:t>1</a:t>
            </a:fld>
            <a:endParaRPr lang="en-US" altLang="ko-KR" smtClean="0">
              <a:solidFill>
                <a:srgbClr val="898989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23528" y="1052736"/>
            <a:ext cx="8064500" cy="3933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1600" b="1" dirty="0">
                <a:latin typeface="+mj-lt"/>
                <a:cs typeface="ヒラギノ角ゴ Pro W3" pitchFamily="-106" charset="-128"/>
              </a:rPr>
              <a:t>	</a:t>
            </a:r>
            <a:r>
              <a:rPr lang="en-US" sz="2000" b="1" dirty="0">
                <a:latin typeface="+mj-lt"/>
                <a:cs typeface="ヒラギノ角ゴ Pro W3" pitchFamily="-106" charset="-128"/>
              </a:rPr>
              <a:t>APSIPA Mission</a:t>
            </a:r>
            <a:r>
              <a:rPr lang="en-US" sz="2000" dirty="0">
                <a:latin typeface="+mj-lt"/>
                <a:cs typeface="ヒラギノ角ゴ Pro W3" pitchFamily="-106" charset="-128"/>
              </a:rPr>
              <a:t>: To </a:t>
            </a:r>
            <a:r>
              <a:rPr lang="en-SG" sz="2000" dirty="0">
                <a:latin typeface="+mj-lt"/>
                <a:cs typeface="ヒラギノ角ゴ Pro W3" pitchFamily="-106" charset="-128"/>
              </a:rPr>
              <a:t>promote broad spectrum of research and education activities in signal and information processing in Asia Pacific</a:t>
            </a:r>
            <a:br>
              <a:rPr lang="en-SG" sz="2000" dirty="0">
                <a:latin typeface="+mj-lt"/>
                <a:cs typeface="ヒラギノ角ゴ Pro W3" pitchFamily="-106" charset="-128"/>
              </a:rPr>
            </a:br>
            <a:r>
              <a:rPr lang="en-SG" sz="2000" dirty="0">
                <a:latin typeface="+mj-lt"/>
                <a:cs typeface="ヒラギノ角ゴ Pro W3" pitchFamily="-106" charset="-128"/>
              </a:rPr>
              <a:t/>
            </a:r>
            <a:br>
              <a:rPr lang="en-SG" sz="2000" dirty="0">
                <a:latin typeface="+mj-lt"/>
                <a:cs typeface="ヒラギノ角ゴ Pro W3" pitchFamily="-106" charset="-128"/>
              </a:rPr>
            </a:br>
            <a:r>
              <a:rPr lang="en-SG" sz="2000" b="1" dirty="0">
                <a:latin typeface="+mj-lt"/>
                <a:cs typeface="ヒラギノ角ゴ Pro W3" pitchFamily="-106" charset="-128"/>
              </a:rPr>
              <a:t>APSIPA Conferences</a:t>
            </a:r>
            <a:r>
              <a:rPr lang="en-SG" sz="2000" dirty="0">
                <a:latin typeface="+mj-lt"/>
                <a:cs typeface="ヒラギノ角ゴ Pro W3" pitchFamily="-106" charset="-128"/>
              </a:rPr>
              <a:t>: ASPIPA Annual Summit and Conference </a:t>
            </a:r>
            <a:br>
              <a:rPr lang="en-SG" sz="2000" dirty="0">
                <a:latin typeface="+mj-lt"/>
                <a:cs typeface="ヒラギノ角ゴ Pro W3" pitchFamily="-106" charset="-128"/>
              </a:rPr>
            </a:br>
            <a:r>
              <a:rPr lang="en-SG" sz="2000" dirty="0">
                <a:latin typeface="+mj-lt"/>
                <a:cs typeface="ヒラギノ角ゴ Pro W3" pitchFamily="-106" charset="-128"/>
              </a:rPr>
              <a:t/>
            </a:r>
            <a:br>
              <a:rPr lang="en-SG" sz="2000" dirty="0">
                <a:latin typeface="+mj-lt"/>
                <a:cs typeface="ヒラギノ角ゴ Pro W3" pitchFamily="-106" charset="-128"/>
              </a:rPr>
            </a:br>
            <a:r>
              <a:rPr lang="en-SG" sz="2000" b="1" dirty="0">
                <a:latin typeface="+mj-lt"/>
                <a:cs typeface="ヒラギノ角ゴ Pro W3" pitchFamily="-106" charset="-128"/>
              </a:rPr>
              <a:t>APSIPA Publications</a:t>
            </a:r>
            <a:r>
              <a:rPr lang="en-SG" sz="2000" dirty="0">
                <a:latin typeface="+mj-lt"/>
                <a:cs typeface="ヒラギノ角ゴ Pro W3" pitchFamily="-106" charset="-128"/>
              </a:rPr>
              <a:t>: Transactions on Signal and Information Processing in partnership with Cambridge Journals since 2012; APSIPA Newsletters</a:t>
            </a:r>
            <a:br>
              <a:rPr lang="en-SG" sz="2000" dirty="0">
                <a:latin typeface="+mj-lt"/>
                <a:cs typeface="ヒラギノ角ゴ Pro W3" pitchFamily="-106" charset="-128"/>
              </a:rPr>
            </a:br>
            <a:r>
              <a:rPr lang="en-SG" sz="2000" dirty="0">
                <a:latin typeface="+mj-lt"/>
                <a:cs typeface="ヒラギノ角ゴ Pro W3" pitchFamily="-106" charset="-128"/>
              </a:rPr>
              <a:t/>
            </a:r>
            <a:br>
              <a:rPr lang="en-SG" sz="2000" dirty="0">
                <a:latin typeface="+mj-lt"/>
                <a:cs typeface="ヒラギノ角ゴ Pro W3" pitchFamily="-106" charset="-128"/>
              </a:rPr>
            </a:br>
            <a:r>
              <a:rPr lang="en-SG" sz="2000" b="1" dirty="0">
                <a:latin typeface="+mj-lt"/>
                <a:cs typeface="ヒラギノ角ゴ Pro W3" pitchFamily="-106" charset="-128"/>
              </a:rPr>
              <a:t>APSIPA Social Network</a:t>
            </a:r>
            <a:r>
              <a:rPr lang="en-SG" sz="2000" dirty="0">
                <a:latin typeface="+mj-lt"/>
                <a:cs typeface="ヒラギノ角ゴ Pro W3" pitchFamily="-106" charset="-128"/>
              </a:rPr>
              <a:t>: To link members together and to disseminate valuable information more effectively</a:t>
            </a:r>
            <a:br>
              <a:rPr lang="en-SG" sz="2000" dirty="0">
                <a:latin typeface="+mj-lt"/>
                <a:cs typeface="ヒラギノ角ゴ Pro W3" pitchFamily="-106" charset="-128"/>
              </a:rPr>
            </a:br>
            <a:r>
              <a:rPr lang="en-SG" sz="2000" dirty="0">
                <a:latin typeface="+mj-lt"/>
                <a:cs typeface="ヒラギノ角ゴ Pro W3" pitchFamily="-106" charset="-128"/>
              </a:rPr>
              <a:t/>
            </a:r>
            <a:br>
              <a:rPr lang="en-SG" sz="2000" dirty="0">
                <a:latin typeface="+mj-lt"/>
                <a:cs typeface="ヒラギノ角ゴ Pro W3" pitchFamily="-106" charset="-128"/>
              </a:rPr>
            </a:br>
            <a:r>
              <a:rPr lang="en-SG" sz="2000" b="1" dirty="0">
                <a:latin typeface="+mj-lt"/>
                <a:cs typeface="ヒラギノ角ゴ Pro W3" pitchFamily="-106" charset="-128"/>
              </a:rPr>
              <a:t>APSIPA Distinguished Lectures</a:t>
            </a:r>
            <a:r>
              <a:rPr lang="en-SG" sz="2000" dirty="0">
                <a:latin typeface="+mj-lt"/>
                <a:cs typeface="ヒラギノ角ゴ Pro W3" pitchFamily="-106" charset="-128"/>
              </a:rPr>
              <a:t>: An APSIPA educational initiative to reach out to the community</a:t>
            </a:r>
            <a:endParaRPr lang="en-US" sz="1600" dirty="0">
              <a:latin typeface="+mj-lt"/>
              <a:cs typeface="ヒラギノ角ゴ Pro W3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 smtClean="0"/>
              <a:t>Linear prediction for </a:t>
            </a:r>
            <a:r>
              <a:rPr lang="en-AU" dirty="0" err="1" smtClean="0"/>
              <a:t>modeling</a:t>
            </a:r>
            <a:r>
              <a:rPr lang="en-AU" dirty="0" smtClean="0"/>
              <a:t> speech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31A75CF-731C-4BB8-B993-53359CE0A93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Linear Prediction (LP</a:t>
            </a:r>
            <a:r>
              <a:rPr lang="en-AU" dirty="0" smtClean="0"/>
              <a:t>) as used in speech coding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188463" y="1309949"/>
                <a:ext cx="4536504" cy="4752999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AU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AU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AU" i="1" dirty="0">
                    <a:latin typeface="Cambria Math" panose="02040503050406030204" pitchFamily="18" charset="0"/>
                  </a:rPr>
                  <a:t> </a:t>
                </a:r>
                <a:r>
                  <a:rPr lang="en-AU" dirty="0"/>
                  <a:t>- input digital speech signal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AU" dirty="0"/>
                  <a:t> - prediction of the current speech sample based on past speech samples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AU" dirty="0"/>
                  <a:t> prediction coefficients</a:t>
                </a: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188463" y="1309949"/>
                <a:ext cx="4536504" cy="4752999"/>
              </a:xfrm>
              <a:blipFill>
                <a:blip r:embed="rId2"/>
                <a:stretch>
                  <a:fillRect r="-1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586288" y="3333750"/>
                <a:ext cx="4557712" cy="231457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AU" dirty="0" smtClean="0"/>
                  <a:t>Key idea:</a:t>
                </a:r>
              </a:p>
              <a:p>
                <a:pPr lvl="1"/>
                <a:r>
                  <a:rPr lang="en-AU" dirty="0" smtClean="0"/>
                  <a:t>speech signals are correlated over short durations (e.g. 20 </a:t>
                </a:r>
                <a:r>
                  <a:rPr lang="en-AU" dirty="0" err="1" smtClean="0"/>
                  <a:t>ms</a:t>
                </a:r>
                <a:r>
                  <a:rPr lang="en-AU" dirty="0" smtClean="0"/>
                  <a:t>)</a:t>
                </a:r>
              </a:p>
              <a:p>
                <a:pPr lvl="1"/>
                <a:r>
                  <a:rPr lang="en-AU" dirty="0" smtClean="0"/>
                  <a:t>Storing or transmitting the residual </a:t>
                </a:r>
                <a14:m>
                  <m:oMath xmlns:m="http://schemas.openxmlformats.org/officeDocument/2006/math">
                    <m:r>
                      <a:rPr lang="en-AU" sz="18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AU" dirty="0" smtClean="0"/>
                  <a:t> and </a:t>
                </a:r>
                <a:r>
                  <a:rPr lang="en-AU" dirty="0"/>
                  <a:t>prediction </a:t>
                </a:r>
                <a:r>
                  <a:rPr lang="en-AU" dirty="0" smtClean="0"/>
                  <a:t>coefficients requires less data than the input speech signal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86288" y="3333750"/>
                <a:ext cx="4557712" cy="231457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572000" y="1281212"/>
            <a:ext cx="4198193" cy="1373342"/>
            <a:chOff x="4885514" y="793447"/>
            <a:chExt cx="4198193" cy="1373342"/>
          </a:xfrm>
        </p:grpSpPr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5038481" y="1559998"/>
              <a:ext cx="576262" cy="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0000" tIns="46800" rIns="90000" bIns="46800"/>
            <a:lstStyle/>
            <a:p>
              <a:endParaRPr lang="en-A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7159043" y="793447"/>
                  <a:ext cx="1924664" cy="340735"/>
                </a:xfrm>
                <a:prstGeom prst="rect">
                  <a:avLst/>
                </a:prstGeom>
                <a:ln/>
                <a:ex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90000" tIns="46800" rIns="90000" bIns="46800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1600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AU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AU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AU" sz="1600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AU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AU" sz="16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AU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d>
                          <m:dPr>
                            <m:ctrlPr>
                              <a:rPr lang="en-AU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altLang="en-US" sz="1600" dirty="0">
                    <a:latin typeface="Verdana" pitchFamily="34" charset="0"/>
                  </a:endParaRPr>
                </a:p>
              </p:txBody>
            </p:sp>
          </mc:Choice>
          <mc:Fallback xmlns="">
            <p:sp>
              <p:nvSpPr>
                <p:cNvPr id="12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59043" y="793447"/>
                  <a:ext cx="1924664" cy="34073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/>
                <a:extLst/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5613444" y="1191934"/>
              <a:ext cx="1728787" cy="720725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0000" tIns="46800" rIns="90000" bIns="46800" anchor="ctr"/>
            <a:lstStyle/>
            <a:p>
              <a:pPr algn="ctr"/>
              <a:r>
                <a:rPr lang="en-AU" altLang="en-US" sz="1600" dirty="0">
                  <a:latin typeface="Verdana" pitchFamily="34" charset="0"/>
                </a:rPr>
                <a:t>LP Filter</a:t>
              </a:r>
              <a:endParaRPr lang="en-US" altLang="en-US" sz="1600" dirty="0">
                <a:latin typeface="Verdana" pitchFamily="34" charset="0"/>
              </a:endParaRPr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>
              <a:off x="7342232" y="1402869"/>
              <a:ext cx="755650" cy="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0000" tIns="46800" rIns="90000" bIns="46800"/>
            <a:lstStyle/>
            <a:p>
              <a:endParaRPr lang="en-A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885514" y="1071423"/>
                  <a:ext cx="720725" cy="3407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1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AU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16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1600" dirty="0">
                    <a:latin typeface="Verdana" pitchFamily="34" charset="0"/>
                  </a:endParaRPr>
                </a:p>
              </p:txBody>
            </p:sp>
          </mc:Choice>
          <mc:Fallback xmlns="">
            <p:sp>
              <p:nvSpPr>
                <p:cNvPr id="18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85514" y="1071423"/>
                  <a:ext cx="720725" cy="34073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25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ine 22"/>
            <p:cNvSpPr>
              <a:spLocks noChangeShapeType="1"/>
            </p:cNvSpPr>
            <p:nvPr/>
          </p:nvSpPr>
          <p:spPr bwMode="auto">
            <a:xfrm>
              <a:off x="7358050" y="1714779"/>
              <a:ext cx="755650" cy="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0000" tIns="46800" rIns="90000" bIns="46800"/>
            <a:lstStyle/>
            <a:p>
              <a:endParaRPr lang="en-A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7489622" y="1797457"/>
                  <a:ext cx="4925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AU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9622" y="1797457"/>
                  <a:ext cx="49250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05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So LP is calculated over short durations - 20 to 30 </a:t>
            </a:r>
            <a:r>
              <a:rPr lang="en-AU" dirty="0" err="1" smtClean="0"/>
              <a:t>ms</a:t>
            </a:r>
            <a:r>
              <a:rPr lang="en-AU" dirty="0"/>
              <a:t> </a:t>
            </a:r>
            <a:r>
              <a:rPr lang="en-AU" dirty="0" smtClean="0"/>
              <a:t>length frames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95536" y="1484313"/>
                <a:ext cx="4824536" cy="396091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AU" dirty="0"/>
                  <a:t>Break the digital speech signal into frames</a:t>
                </a:r>
              </a:p>
              <a:p>
                <a:r>
                  <a:rPr lang="en-AU" dirty="0"/>
                  <a:t>Calculate the LP coefficients,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AU" dirty="0"/>
                  <a:t>, for each frame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AU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AU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AU" dirty="0"/>
              </a:p>
              <a:p>
                <a:r>
                  <a:rPr lang="en-AU" dirty="0"/>
                  <a:t>Calculate the residual signal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AU" sz="30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AU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3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AU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30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AU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3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AU" sz="30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AU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3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d>
                      <m:dPr>
                        <m:ctrlPr>
                          <a:rPr lang="en-AU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3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95536" y="1484313"/>
                <a:ext cx="4824536" cy="3960911"/>
              </a:xfrm>
              <a:blipFill>
                <a:blip r:embed="rId2"/>
                <a:stretch>
                  <a:fillRect l="-2655" t="-4308" r="-10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1" y="2053324"/>
            <a:ext cx="4107425" cy="26878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34782" y="4559096"/>
            <a:ext cx="2647335" cy="33921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5434781" y="4559096"/>
            <a:ext cx="560438" cy="3392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Box 21"/>
          <p:cNvSpPr txBox="1"/>
          <p:nvPr/>
        </p:nvSpPr>
        <p:spPr>
          <a:xfrm>
            <a:off x="5029201" y="5259955"/>
            <a:ext cx="11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 Frame</a:t>
            </a:r>
            <a:endParaRPr lang="en-AU" dirty="0"/>
          </a:p>
        </p:txBody>
      </p:sp>
      <p:cxnSp>
        <p:nvCxnSpPr>
          <p:cNvPr id="24" name="Straight Arrow Connector 23"/>
          <p:cNvCxnSpPr>
            <a:endCxn id="21" idx="2"/>
          </p:cNvCxnSpPr>
          <p:nvPr/>
        </p:nvCxnSpPr>
        <p:spPr>
          <a:xfrm flipV="1">
            <a:off x="5715000" y="4898308"/>
            <a:ext cx="0" cy="3616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555657" y="4570113"/>
            <a:ext cx="560438" cy="339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5995219" y="4561671"/>
            <a:ext cx="560438" cy="339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7116095" y="4560174"/>
            <a:ext cx="560438" cy="339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7676533" y="4559096"/>
            <a:ext cx="560438" cy="339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" name="Straight Connector 5"/>
          <p:cNvCxnSpPr/>
          <p:nvPr/>
        </p:nvCxnSpPr>
        <p:spPr>
          <a:xfrm>
            <a:off x="5434781" y="3546354"/>
            <a:ext cx="0" cy="95855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84741" y="3579487"/>
            <a:ext cx="0" cy="95855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32588" y="5202957"/>
            <a:ext cx="1806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Other frames</a:t>
            </a:r>
            <a:endParaRPr lang="en-AU" dirty="0"/>
          </a:p>
        </p:txBody>
      </p:sp>
      <p:sp>
        <p:nvSpPr>
          <p:cNvPr id="23" name="Right Brace 22"/>
          <p:cNvSpPr/>
          <p:nvPr/>
        </p:nvSpPr>
        <p:spPr>
          <a:xfrm rot="5400000">
            <a:off x="7019210" y="4322414"/>
            <a:ext cx="309297" cy="156578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9499" y="5444621"/>
                <a:ext cx="4070736" cy="70788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AU" sz="2000" dirty="0" smtClean="0"/>
                  <a:t>The Autocorrelation method is typically used for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99" y="5444621"/>
                <a:ext cx="4070736" cy="707886"/>
              </a:xfrm>
              <a:prstGeom prst="rect">
                <a:avLst/>
              </a:prstGeom>
              <a:blipFill>
                <a:blip r:embed="rId4"/>
                <a:stretch>
                  <a:fillRect l="-1339" t="-2500" b="-125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21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33189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dirty="0" smtClean="0"/>
              <a:t>The speech production model in more detail</a:t>
            </a:r>
            <a:endParaRPr lang="en-US" sz="3600" dirty="0" smtClean="0"/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996E48-5554-482D-A9A8-BE613340CA55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5363" name="Rectangle 29"/>
          <p:cNvSpPr>
            <a:spLocks noGrp="1" noChangeArrowheads="1"/>
          </p:cNvSpPr>
          <p:nvPr>
            <p:ph idx="4294967295"/>
          </p:nvPr>
        </p:nvSpPr>
        <p:spPr>
          <a:xfrm>
            <a:off x="1461183" y="4911726"/>
            <a:ext cx="4961158" cy="649287"/>
          </a:xfrm>
        </p:spPr>
        <p:txBody>
          <a:bodyPr/>
          <a:lstStyle/>
          <a:p>
            <a:pPr eaLnBrk="1" hangingPunct="1"/>
            <a:r>
              <a:rPr lang="en-AU" altLang="en-US" sz="2800" dirty="0" smtClean="0"/>
              <a:t>Modelling using z-transforms:</a:t>
            </a:r>
            <a:endParaRPr lang="en-US" altLang="en-US" sz="2800" dirty="0" smtClean="0"/>
          </a:p>
        </p:txBody>
      </p:sp>
      <p:grpSp>
        <p:nvGrpSpPr>
          <p:cNvPr id="15367" name="Group 3"/>
          <p:cNvGrpSpPr>
            <a:grpSpLocks/>
          </p:cNvGrpSpPr>
          <p:nvPr/>
        </p:nvGrpSpPr>
        <p:grpSpPr bwMode="auto">
          <a:xfrm>
            <a:off x="1655763" y="1916113"/>
            <a:ext cx="6192837" cy="2449512"/>
            <a:chOff x="1043" y="1207"/>
            <a:chExt cx="3901" cy="1543"/>
          </a:xfrm>
        </p:grpSpPr>
        <p:sp>
          <p:nvSpPr>
            <p:cNvPr id="15370" name="Rectangle 4"/>
            <p:cNvSpPr>
              <a:spLocks noChangeArrowheads="1"/>
            </p:cNvSpPr>
            <p:nvPr/>
          </p:nvSpPr>
          <p:spPr bwMode="auto">
            <a:xfrm>
              <a:off x="1066" y="1207"/>
              <a:ext cx="816" cy="54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/>
            <a:p>
              <a:pPr algn="ctr"/>
              <a:r>
                <a:rPr lang="en-AU" altLang="en-US" sz="1600">
                  <a:latin typeface="Verdana" pitchFamily="34" charset="0"/>
                </a:rPr>
                <a:t>Periodic pulse generator</a:t>
              </a:r>
              <a:endParaRPr lang="en-US" altLang="en-US" sz="1600">
                <a:latin typeface="Verdana" pitchFamily="34" charset="0"/>
              </a:endParaRPr>
            </a:p>
          </p:txBody>
        </p:sp>
        <p:sp>
          <p:nvSpPr>
            <p:cNvPr id="15371" name="Rectangle 5"/>
            <p:cNvSpPr>
              <a:spLocks noChangeArrowheads="1"/>
            </p:cNvSpPr>
            <p:nvPr/>
          </p:nvSpPr>
          <p:spPr bwMode="auto">
            <a:xfrm>
              <a:off x="1066" y="2205"/>
              <a:ext cx="816" cy="54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/>
            <a:p>
              <a:pPr algn="ctr"/>
              <a:r>
                <a:rPr lang="en-AU" altLang="en-US" sz="1600">
                  <a:latin typeface="Verdana" pitchFamily="34" charset="0"/>
                </a:rPr>
                <a:t>Random pulse generator</a:t>
              </a:r>
              <a:endParaRPr lang="en-US" altLang="en-US" sz="1600">
                <a:latin typeface="Verdana" pitchFamily="34" charset="0"/>
              </a:endParaRPr>
            </a:p>
          </p:txBody>
        </p:sp>
        <p:sp>
          <p:nvSpPr>
            <p:cNvPr id="15372" name="Rectangle 6"/>
            <p:cNvSpPr>
              <a:spLocks noChangeArrowheads="1"/>
            </p:cNvSpPr>
            <p:nvPr/>
          </p:nvSpPr>
          <p:spPr bwMode="auto">
            <a:xfrm>
              <a:off x="3288" y="1752"/>
              <a:ext cx="1089" cy="45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/>
            <a:p>
              <a:pPr algn="ctr"/>
              <a:r>
                <a:rPr lang="en-AU" altLang="en-US" sz="1600">
                  <a:latin typeface="Verdana" pitchFamily="34" charset="0"/>
                </a:rPr>
                <a:t>Time varying digital filter</a:t>
              </a:r>
              <a:endParaRPr lang="en-US" altLang="en-US" sz="1600">
                <a:latin typeface="Verdana" pitchFamily="34" charset="0"/>
              </a:endParaRPr>
            </a:p>
          </p:txBody>
        </p:sp>
        <p:sp>
          <p:nvSpPr>
            <p:cNvPr id="15373" name="Oval 7"/>
            <p:cNvSpPr>
              <a:spLocks noChangeArrowheads="1"/>
            </p:cNvSpPr>
            <p:nvPr/>
          </p:nvSpPr>
          <p:spPr bwMode="auto">
            <a:xfrm>
              <a:off x="2608" y="1820"/>
              <a:ext cx="317" cy="317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AU" altLang="en-US"/>
            </a:p>
          </p:txBody>
        </p:sp>
        <p:sp>
          <p:nvSpPr>
            <p:cNvPr id="15374" name="Line 8"/>
            <p:cNvSpPr>
              <a:spLocks noChangeShapeType="1"/>
            </p:cNvSpPr>
            <p:nvPr/>
          </p:nvSpPr>
          <p:spPr bwMode="auto">
            <a:xfrm flipH="1">
              <a:off x="2655" y="1865"/>
              <a:ext cx="226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AU"/>
            </a:p>
          </p:txBody>
        </p:sp>
        <p:sp>
          <p:nvSpPr>
            <p:cNvPr id="15375" name="Line 9"/>
            <p:cNvSpPr>
              <a:spLocks noChangeShapeType="1"/>
            </p:cNvSpPr>
            <p:nvPr/>
          </p:nvSpPr>
          <p:spPr bwMode="auto">
            <a:xfrm>
              <a:off x="2655" y="1865"/>
              <a:ext cx="226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AU"/>
            </a:p>
          </p:txBody>
        </p:sp>
        <p:sp>
          <p:nvSpPr>
            <p:cNvPr id="15376" name="Line 10"/>
            <p:cNvSpPr>
              <a:spLocks noChangeShapeType="1"/>
            </p:cNvSpPr>
            <p:nvPr/>
          </p:nvSpPr>
          <p:spPr bwMode="auto">
            <a:xfrm flipV="1">
              <a:off x="1474" y="1752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AU"/>
            </a:p>
          </p:txBody>
        </p:sp>
        <p:sp>
          <p:nvSpPr>
            <p:cNvPr id="15377" name="Text Box 11"/>
            <p:cNvSpPr txBox="1">
              <a:spLocks noChangeArrowheads="1"/>
            </p:cNvSpPr>
            <p:nvPr/>
          </p:nvSpPr>
          <p:spPr bwMode="auto">
            <a:xfrm>
              <a:off x="1043" y="1820"/>
              <a:ext cx="45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altLang="en-US" sz="1600">
                  <a:latin typeface="Verdana" pitchFamily="34" charset="0"/>
                </a:rPr>
                <a:t>Pitch</a:t>
              </a:r>
              <a:endParaRPr lang="en-US" altLang="en-US" sz="1600">
                <a:latin typeface="Verdana" pitchFamily="34" charset="0"/>
              </a:endParaRPr>
            </a:p>
          </p:txBody>
        </p:sp>
        <p:sp>
          <p:nvSpPr>
            <p:cNvPr id="15378" name="Line 12"/>
            <p:cNvSpPr>
              <a:spLocks noChangeShapeType="1"/>
            </p:cNvSpPr>
            <p:nvPr/>
          </p:nvSpPr>
          <p:spPr bwMode="auto">
            <a:xfrm>
              <a:off x="3833" y="1389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AU"/>
            </a:p>
          </p:txBody>
        </p:sp>
        <p:sp>
          <p:nvSpPr>
            <p:cNvPr id="15379" name="Text Box 13"/>
            <p:cNvSpPr txBox="1">
              <a:spLocks noChangeArrowheads="1"/>
            </p:cNvSpPr>
            <p:nvPr/>
          </p:nvSpPr>
          <p:spPr bwMode="auto">
            <a:xfrm>
              <a:off x="3923" y="1253"/>
              <a:ext cx="86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altLang="en-US" sz="1600">
                  <a:latin typeface="Verdana" pitchFamily="34" charset="0"/>
                </a:rPr>
                <a:t>Vocal tract parameters</a:t>
              </a:r>
              <a:endParaRPr lang="en-US" altLang="en-US" sz="1600">
                <a:latin typeface="Verdana" pitchFamily="34" charset="0"/>
              </a:endParaRPr>
            </a:p>
          </p:txBody>
        </p:sp>
        <p:sp>
          <p:nvSpPr>
            <p:cNvPr id="15380" name="Line 14"/>
            <p:cNvSpPr>
              <a:spLocks noChangeShapeType="1"/>
            </p:cNvSpPr>
            <p:nvPr/>
          </p:nvSpPr>
          <p:spPr bwMode="auto">
            <a:xfrm>
              <a:off x="2925" y="1978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AU"/>
            </a:p>
          </p:txBody>
        </p:sp>
        <p:sp>
          <p:nvSpPr>
            <p:cNvPr id="15381" name="Line 15"/>
            <p:cNvSpPr>
              <a:spLocks noChangeShapeType="1"/>
            </p:cNvSpPr>
            <p:nvPr/>
          </p:nvSpPr>
          <p:spPr bwMode="auto">
            <a:xfrm>
              <a:off x="2358" y="1979"/>
              <a:ext cx="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AU"/>
            </a:p>
          </p:txBody>
        </p:sp>
        <p:sp>
          <p:nvSpPr>
            <p:cNvPr id="15382" name="Line 16"/>
            <p:cNvSpPr>
              <a:spLocks noChangeShapeType="1"/>
            </p:cNvSpPr>
            <p:nvPr/>
          </p:nvSpPr>
          <p:spPr bwMode="auto">
            <a:xfrm flipH="1">
              <a:off x="2086" y="1979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AU"/>
            </a:p>
          </p:txBody>
        </p:sp>
        <p:sp>
          <p:nvSpPr>
            <p:cNvPr id="15383" name="Line 17"/>
            <p:cNvSpPr>
              <a:spLocks noChangeShapeType="1"/>
            </p:cNvSpPr>
            <p:nvPr/>
          </p:nvSpPr>
          <p:spPr bwMode="auto">
            <a:xfrm>
              <a:off x="2177" y="211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AU"/>
            </a:p>
          </p:txBody>
        </p:sp>
        <p:sp>
          <p:nvSpPr>
            <p:cNvPr id="15384" name="Line 18"/>
            <p:cNvSpPr>
              <a:spLocks noChangeShapeType="1"/>
            </p:cNvSpPr>
            <p:nvPr/>
          </p:nvSpPr>
          <p:spPr bwMode="auto">
            <a:xfrm flipH="1">
              <a:off x="1882" y="2478"/>
              <a:ext cx="2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AU"/>
            </a:p>
          </p:txBody>
        </p:sp>
        <p:sp>
          <p:nvSpPr>
            <p:cNvPr id="15385" name="Line 19"/>
            <p:cNvSpPr>
              <a:spLocks noChangeShapeType="1"/>
            </p:cNvSpPr>
            <p:nvPr/>
          </p:nvSpPr>
          <p:spPr bwMode="auto">
            <a:xfrm flipH="1" flipV="1">
              <a:off x="2177" y="1457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AU"/>
            </a:p>
          </p:txBody>
        </p:sp>
        <p:sp>
          <p:nvSpPr>
            <p:cNvPr id="15386" name="Line 20"/>
            <p:cNvSpPr>
              <a:spLocks noChangeShapeType="1"/>
            </p:cNvSpPr>
            <p:nvPr/>
          </p:nvSpPr>
          <p:spPr bwMode="auto">
            <a:xfrm flipV="1">
              <a:off x="1882" y="1457"/>
              <a:ext cx="2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AU"/>
            </a:p>
          </p:txBody>
        </p:sp>
        <p:sp>
          <p:nvSpPr>
            <p:cNvPr id="15387" name="Text Box 21"/>
            <p:cNvSpPr txBox="1">
              <a:spLocks noChangeArrowheads="1"/>
            </p:cNvSpPr>
            <p:nvPr/>
          </p:nvSpPr>
          <p:spPr bwMode="auto">
            <a:xfrm>
              <a:off x="4490" y="1684"/>
              <a:ext cx="45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altLang="en-US" sz="1600">
                  <a:latin typeface="Verdana" pitchFamily="34" charset="0"/>
                </a:rPr>
                <a:t>s(n)</a:t>
              </a:r>
              <a:endParaRPr lang="en-US" altLang="en-US" sz="1600">
                <a:latin typeface="Verdana" pitchFamily="34" charset="0"/>
              </a:endParaRPr>
            </a:p>
          </p:txBody>
        </p:sp>
        <p:sp>
          <p:nvSpPr>
            <p:cNvPr id="15388" name="Line 22"/>
            <p:cNvSpPr>
              <a:spLocks noChangeShapeType="1"/>
            </p:cNvSpPr>
            <p:nvPr/>
          </p:nvSpPr>
          <p:spPr bwMode="auto">
            <a:xfrm>
              <a:off x="4377" y="2001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AU"/>
            </a:p>
          </p:txBody>
        </p:sp>
        <p:sp>
          <p:nvSpPr>
            <p:cNvPr id="15389" name="Text Box 23"/>
            <p:cNvSpPr txBox="1">
              <a:spLocks noChangeArrowheads="1"/>
            </p:cNvSpPr>
            <p:nvPr/>
          </p:nvSpPr>
          <p:spPr bwMode="auto">
            <a:xfrm>
              <a:off x="2177" y="2047"/>
              <a:ext cx="40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altLang="en-US" sz="1600">
                  <a:latin typeface="Verdana" pitchFamily="34" charset="0"/>
                </a:rPr>
                <a:t>e(n)</a:t>
              </a:r>
              <a:endParaRPr lang="en-US" altLang="en-US" sz="1600">
                <a:latin typeface="Verdana" pitchFamily="34" charset="0"/>
              </a:endParaRPr>
            </a:p>
          </p:txBody>
        </p:sp>
        <p:sp>
          <p:nvSpPr>
            <p:cNvPr id="15390" name="Line 24"/>
            <p:cNvSpPr>
              <a:spLocks noChangeShapeType="1"/>
            </p:cNvSpPr>
            <p:nvPr/>
          </p:nvSpPr>
          <p:spPr bwMode="auto">
            <a:xfrm flipV="1">
              <a:off x="2767" y="2137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AU"/>
            </a:p>
          </p:txBody>
        </p:sp>
        <p:sp>
          <p:nvSpPr>
            <p:cNvPr id="15391" name="Text Box 25"/>
            <p:cNvSpPr txBox="1">
              <a:spLocks noChangeArrowheads="1"/>
            </p:cNvSpPr>
            <p:nvPr/>
          </p:nvSpPr>
          <p:spPr bwMode="auto">
            <a:xfrm>
              <a:off x="2767" y="2228"/>
              <a:ext cx="4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altLang="en-US" sz="1600">
                  <a:latin typeface="Verdana" pitchFamily="34" charset="0"/>
                </a:rPr>
                <a:t>G</a:t>
              </a:r>
              <a:endParaRPr lang="en-US" altLang="en-US" sz="1600">
                <a:latin typeface="Verdana" pitchFamily="34" charset="0"/>
              </a:endParaRPr>
            </a:p>
          </p:txBody>
        </p:sp>
        <p:sp>
          <p:nvSpPr>
            <p:cNvPr id="15392" name="Line 26"/>
            <p:cNvSpPr>
              <a:spLocks noChangeShapeType="1"/>
            </p:cNvSpPr>
            <p:nvPr/>
          </p:nvSpPr>
          <p:spPr bwMode="auto">
            <a:xfrm flipH="1">
              <a:off x="2245" y="1434"/>
              <a:ext cx="272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AU"/>
            </a:p>
          </p:txBody>
        </p:sp>
        <p:sp>
          <p:nvSpPr>
            <p:cNvPr id="15393" name="Text Box 27"/>
            <p:cNvSpPr txBox="1">
              <a:spLocks noChangeArrowheads="1"/>
            </p:cNvSpPr>
            <p:nvPr/>
          </p:nvSpPr>
          <p:spPr bwMode="auto">
            <a:xfrm>
              <a:off x="2472" y="1253"/>
              <a:ext cx="108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altLang="en-US" sz="1600">
                  <a:latin typeface="Verdana" pitchFamily="34" charset="0"/>
                </a:rPr>
                <a:t>voice/unvoiced switch</a:t>
              </a:r>
              <a:endParaRPr lang="en-US" altLang="en-US" sz="1600">
                <a:latin typeface="Verdana" pitchFamily="34" charset="0"/>
              </a:endParaRPr>
            </a:p>
          </p:txBody>
        </p:sp>
      </p:grpSp>
      <p:graphicFrame>
        <p:nvGraphicFramePr>
          <p:cNvPr id="17206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171095"/>
              </p:ext>
            </p:extLst>
          </p:nvPr>
        </p:nvGraphicFramePr>
        <p:xfrm>
          <a:off x="2305050" y="5518150"/>
          <a:ext cx="360045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4" imgW="1079032" imgH="203112" progId="Equation.3">
                  <p:embed/>
                </p:oleObj>
              </mc:Choice>
              <mc:Fallback>
                <p:oleObj name="Equation" r:id="rId4" imgW="1079032" imgH="203112" progId="Equation.3">
                  <p:embed/>
                  <p:pic>
                    <p:nvPicPr>
                      <p:cNvPr id="17206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5518150"/>
                        <a:ext cx="3600450" cy="67786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70C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Text Box 30"/>
          <p:cNvSpPr txBox="1">
            <a:spLocks noChangeArrowheads="1"/>
          </p:cNvSpPr>
          <p:nvPr/>
        </p:nvSpPr>
        <p:spPr bwMode="auto">
          <a:xfrm>
            <a:off x="5076825" y="3789363"/>
            <a:ext cx="3455988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altLang="en-US" sz="1600">
                <a:latin typeface="Verdana" pitchFamily="34" charset="0"/>
              </a:rPr>
              <a:t>e(n): excitation, G: gain </a:t>
            </a:r>
          </a:p>
          <a:p>
            <a:pPr>
              <a:spcBef>
                <a:spcPct val="50000"/>
              </a:spcBef>
            </a:pPr>
            <a:r>
              <a:rPr lang="en-AU" altLang="en-US" sz="1600">
                <a:latin typeface="Verdana" pitchFamily="34" charset="0"/>
              </a:rPr>
              <a:t>s(n): speech</a:t>
            </a:r>
            <a:endParaRPr lang="en-US" altLang="en-US" sz="16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13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smtClean="0"/>
              <a:t>Modelling the time-varying digital filter</a:t>
            </a:r>
            <a:endParaRPr lang="en-US" sz="3600" smtClean="0"/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5FA911-B60E-4BEA-AE02-AAB13BF5706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5536" y="1484313"/>
            <a:ext cx="7272808" cy="396091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AU" altLang="en-US" dirty="0"/>
              <a:t>The time varying digital filter is modelled using linear prediction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dirty="0"/>
              <a:t>Taking z-transforms of the LP equations  and simplifying:</a:t>
            </a:r>
            <a:endParaRPr lang="en-US" altLang="en-US" dirty="0"/>
          </a:p>
          <a:p>
            <a:endParaRPr lang="en-AU" dirty="0"/>
          </a:p>
        </p:txBody>
      </p:sp>
      <p:graphicFrame>
        <p:nvGraphicFramePr>
          <p:cNvPr id="174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792423"/>
              </p:ext>
            </p:extLst>
          </p:nvPr>
        </p:nvGraphicFramePr>
        <p:xfrm>
          <a:off x="1155249" y="3291681"/>
          <a:ext cx="3898900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4" imgW="1688760" imgH="1117440" progId="Equation.3">
                  <p:embed/>
                </p:oleObj>
              </mc:Choice>
              <mc:Fallback>
                <p:oleObj name="Equation" r:id="rId4" imgW="1688760" imgH="1117440" progId="Equation.3">
                  <p:embed/>
                  <p:pic>
                    <p:nvPicPr>
                      <p:cNvPr id="1740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249" y="3291681"/>
                        <a:ext cx="3898900" cy="257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5" name="AutoShape 5"/>
          <p:cNvSpPr>
            <a:spLocks noChangeArrowheads="1"/>
          </p:cNvSpPr>
          <p:nvPr/>
        </p:nvSpPr>
        <p:spPr bwMode="auto">
          <a:xfrm>
            <a:off x="4787900" y="4581525"/>
            <a:ext cx="1296988" cy="431800"/>
          </a:xfrm>
          <a:prstGeom prst="rightArrow">
            <a:avLst>
              <a:gd name="adj1" fmla="val 50000"/>
              <a:gd name="adj2" fmla="val 75092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AU" altLang="en-US"/>
          </a:p>
        </p:txBody>
      </p:sp>
      <p:graphicFrame>
        <p:nvGraphicFramePr>
          <p:cNvPr id="174086" name="Object 6"/>
          <p:cNvGraphicFramePr>
            <a:graphicFrameLocks noChangeAspect="1"/>
          </p:cNvGraphicFramePr>
          <p:nvPr/>
        </p:nvGraphicFramePr>
        <p:xfrm>
          <a:off x="6386513" y="4292600"/>
          <a:ext cx="1878012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6" imgW="812447" imgH="418918" progId="Equation.3">
                  <p:embed/>
                </p:oleObj>
              </mc:Choice>
              <mc:Fallback>
                <p:oleObj name="Equation" r:id="rId6" imgW="812447" imgH="418918" progId="Equation.3">
                  <p:embed/>
                  <p:pic>
                    <p:nvPicPr>
                      <p:cNvPr id="1740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3" y="4292600"/>
                        <a:ext cx="1878012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2043406" y="4932628"/>
            <a:ext cx="3312368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" name="Straight Arrow Connector 4"/>
          <p:cNvCxnSpPr>
            <a:endCxn id="3" idx="6"/>
          </p:cNvCxnSpPr>
          <p:nvPr/>
        </p:nvCxnSpPr>
        <p:spPr>
          <a:xfrm flipH="1">
            <a:off x="5355774" y="5400680"/>
            <a:ext cx="1368152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32456" y="522212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+mn-lt"/>
              </a:rPr>
              <a:t>LP Analysis Filter</a:t>
            </a:r>
            <a:endParaRPr lang="en-A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08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 animBg="1"/>
      <p:bldP spid="3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dirty="0" smtClean="0"/>
              <a:t>How would we do this in </a:t>
            </a:r>
            <a:r>
              <a:rPr lang="en-AU" dirty="0" err="1" smtClean="0"/>
              <a:t>Matlab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1132F-28A9-4ECE-8999-68717ECB210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536" y="1484313"/>
            <a:ext cx="7605464" cy="4392959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AU" dirty="0"/>
              <a:t>Calculate the LPC coefficients using the function </a:t>
            </a:r>
            <a:r>
              <a:rPr lang="en-AU" dirty="0" err="1"/>
              <a:t>lpc</a:t>
            </a:r>
            <a:endParaRPr lang="en-AU" dirty="0"/>
          </a:p>
          <a:p>
            <a:pPr lvl="1" eaLnBrk="1" hangingPunct="1">
              <a:defRPr/>
            </a:pPr>
            <a:r>
              <a:rPr lang="en-AU" dirty="0"/>
              <a:t>The resulting coefficients can be used in an FIR filter applied to the speech signal</a:t>
            </a:r>
          </a:p>
          <a:p>
            <a:pPr eaLnBrk="1" hangingPunct="1">
              <a:defRPr/>
            </a:pPr>
            <a:r>
              <a:rPr lang="en-AU" dirty="0"/>
              <a:t>Derive the residual signal using the filter function</a:t>
            </a:r>
          </a:p>
          <a:p>
            <a:pPr lvl="1" eaLnBrk="1" hangingPunct="1">
              <a:defRPr/>
            </a:pPr>
            <a:r>
              <a:rPr lang="en-AU" dirty="0"/>
              <a:t>Input signal is the speech signal, s(n) and filter coefficients are the LPC coefficients</a:t>
            </a:r>
          </a:p>
          <a:p>
            <a:pPr eaLnBrk="1" hangingPunct="1">
              <a:defRPr/>
            </a:pPr>
            <a:r>
              <a:rPr lang="en-AU" dirty="0"/>
              <a:t>Practical issues to consider</a:t>
            </a:r>
          </a:p>
          <a:p>
            <a:pPr lvl="1" eaLnBrk="1" hangingPunct="1">
              <a:defRPr/>
            </a:pPr>
            <a:r>
              <a:rPr lang="en-AU" dirty="0"/>
              <a:t>Forming speech into frames using time-windowing</a:t>
            </a:r>
          </a:p>
          <a:p>
            <a:pPr lvl="1" eaLnBrk="1" hangingPunct="1">
              <a:defRPr/>
            </a:pPr>
            <a:r>
              <a:rPr lang="en-AU" dirty="0"/>
              <a:t>Appropriate choice of linear prediction order</a:t>
            </a:r>
          </a:p>
          <a:p>
            <a:pPr lvl="1" eaLnBrk="1" hangingPunct="1">
              <a:defRPr/>
            </a:pPr>
            <a:r>
              <a:rPr lang="en-AU" dirty="0"/>
              <a:t>Appropriate choice of frame length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4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Properties of Linear Prediction (LP)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044C09-7441-44A8-9E84-97FC33D7CA0B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4349" y="1382421"/>
            <a:ext cx="8229600" cy="601663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400" dirty="0" smtClean="0"/>
              <a:t>LP removes the short term correlations for the input speech</a:t>
            </a:r>
          </a:p>
        </p:txBody>
      </p:sp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2054225" y="1474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AU" altLang="en-US"/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2054225" y="1474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AU" altLang="en-US"/>
          </a:p>
        </p:txBody>
      </p:sp>
      <p:pic>
        <p:nvPicPr>
          <p:cNvPr id="18441" name="Picture 6" descr="lpc_t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276475"/>
            <a:ext cx="5040312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 Box 7"/>
          <p:cNvSpPr txBox="1">
            <a:spLocks noChangeArrowheads="1"/>
          </p:cNvSpPr>
          <p:nvPr/>
        </p:nvSpPr>
        <p:spPr bwMode="auto">
          <a:xfrm>
            <a:off x="396875" y="27559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Speech signal</a:t>
            </a:r>
          </a:p>
        </p:txBody>
      </p:sp>
      <p:sp>
        <p:nvSpPr>
          <p:cNvPr id="18443" name="Text Box 8"/>
          <p:cNvSpPr txBox="1">
            <a:spLocks noChangeArrowheads="1"/>
          </p:cNvSpPr>
          <p:nvPr/>
        </p:nvSpPr>
        <p:spPr bwMode="auto">
          <a:xfrm>
            <a:off x="468313" y="47244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Residual signal</a:t>
            </a:r>
          </a:p>
        </p:txBody>
      </p:sp>
    </p:spTree>
    <p:extLst>
      <p:ext uri="{BB962C8B-B14F-4D97-AF65-F5344CB8AC3E}">
        <p14:creationId xmlns:p14="http://schemas.microsoft.com/office/powerpoint/2010/main" val="35772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Properties of Linear Prediction (LP)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89E595-9860-4A52-B454-F93663294ECA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8416" y="1906064"/>
            <a:ext cx="3017439" cy="317912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The magnitude spectrum of the LP filter is a representation of the envelope of the speech magnitude spectrum</a:t>
            </a:r>
          </a:p>
        </p:txBody>
      </p:sp>
      <p:pic>
        <p:nvPicPr>
          <p:cNvPr id="2048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23"/>
          <a:stretch/>
        </p:blipFill>
        <p:spPr bwMode="auto">
          <a:xfrm>
            <a:off x="3338389" y="1499813"/>
            <a:ext cx="5360987" cy="340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98375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signal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946831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LP spectrum (dashed curve)</a:t>
            </a:r>
            <a:endParaRPr lang="en-AU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16016" y="1241782"/>
            <a:ext cx="288032" cy="12511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372200" y="1241782"/>
            <a:ext cx="720080" cy="17551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86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dirty="0" smtClean="0"/>
              <a:t>Deriving the prediction coefficients</a:t>
            </a:r>
            <a:endParaRPr lang="en-US" sz="3600" dirty="0" smtClean="0"/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97A06A-E0F3-4CBB-98F0-29EF594D96CD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9432" y="1065485"/>
            <a:ext cx="8201000" cy="2435523"/>
          </a:xfrm>
        </p:spPr>
        <p:txBody>
          <a:bodyPr>
            <a:normAutofit fontScale="55000" lnSpcReduction="20000"/>
          </a:bodyPr>
          <a:lstStyle/>
          <a:p>
            <a:pPr eaLnBrk="1" hangingPunct="1"/>
            <a:r>
              <a:rPr lang="en-US" altLang="en-US" dirty="0"/>
              <a:t>The LP coefficients can be derived by </a:t>
            </a:r>
            <a:r>
              <a:rPr lang="en-US" altLang="en-US" dirty="0" err="1"/>
              <a:t>minimising</a:t>
            </a:r>
            <a:r>
              <a:rPr lang="en-US" altLang="en-US" dirty="0"/>
              <a:t> the mean squared prediction </a:t>
            </a:r>
            <a:r>
              <a:rPr lang="en-US" altLang="en-US" dirty="0" smtClean="0"/>
              <a:t>error </a:t>
            </a:r>
            <a:endParaRPr lang="en-US" altLang="en-US" dirty="0"/>
          </a:p>
          <a:p>
            <a:pPr lvl="1"/>
            <a:r>
              <a:rPr lang="en-US" dirty="0" smtClean="0"/>
              <a:t>Here</a:t>
            </a:r>
            <a:r>
              <a:rPr lang="en-US" dirty="0"/>
              <a:t>, N is the duration of the speech </a:t>
            </a:r>
            <a:r>
              <a:rPr lang="en-US" dirty="0" smtClean="0"/>
              <a:t>segment </a:t>
            </a:r>
            <a:endParaRPr lang="en-US" dirty="0"/>
          </a:p>
          <a:p>
            <a:r>
              <a:rPr lang="en-US" dirty="0"/>
              <a:t>Generally, N corresponds to between 160 to 200 </a:t>
            </a:r>
            <a:r>
              <a:rPr lang="en-US" dirty="0" smtClean="0"/>
              <a:t>samples for speech sampled at 8 kHz</a:t>
            </a:r>
            <a:endParaRPr lang="en-US" dirty="0"/>
          </a:p>
          <a:p>
            <a:r>
              <a:rPr lang="en-US" dirty="0"/>
              <a:t>This corresponds to 20 </a:t>
            </a:r>
            <a:r>
              <a:rPr lang="en-US" dirty="0" err="1"/>
              <a:t>ms</a:t>
            </a:r>
            <a:r>
              <a:rPr lang="en-US" dirty="0"/>
              <a:t> to 25 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Matlab</a:t>
            </a:r>
            <a:r>
              <a:rPr lang="en-US" dirty="0"/>
              <a:t>, the LP coefficients can be calculated using the function </a:t>
            </a:r>
            <a:r>
              <a:rPr lang="en-US" dirty="0" err="1"/>
              <a:t>lpc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Typically use the autocorrelation approach solved using Levinson-Durbin recursion (or some other methods)</a:t>
            </a:r>
            <a:endParaRPr lang="en-US" dirty="0"/>
          </a:p>
          <a:p>
            <a:endParaRPr lang="en-AU" dirty="0"/>
          </a:p>
        </p:txBody>
      </p:sp>
      <p:graphicFrame>
        <p:nvGraphicFramePr>
          <p:cNvPr id="180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64715"/>
              </p:ext>
            </p:extLst>
          </p:nvPr>
        </p:nvGraphicFramePr>
        <p:xfrm>
          <a:off x="105612" y="4905164"/>
          <a:ext cx="2231727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Equation" r:id="rId4" imgW="1028254" imgH="431613" progId="Equation.3">
                  <p:embed/>
                </p:oleObj>
              </mc:Choice>
              <mc:Fallback>
                <p:oleObj name="Equation" r:id="rId4" imgW="1028254" imgH="431613" progId="Equation.3">
                  <p:embed/>
                  <p:pic>
                    <p:nvPicPr>
                      <p:cNvPr id="1802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12" y="4905164"/>
                        <a:ext cx="223172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10570"/>
              </p:ext>
            </p:extLst>
          </p:nvPr>
        </p:nvGraphicFramePr>
        <p:xfrm>
          <a:off x="3727174" y="4160539"/>
          <a:ext cx="5473700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Equation" r:id="rId6" imgW="2692080" imgH="1155600" progId="Equation.3">
                  <p:embed/>
                </p:oleObj>
              </mc:Choice>
              <mc:Fallback>
                <p:oleObj name="Equation" r:id="rId6" imgW="2692080" imgH="1155600" progId="Equation.3">
                  <p:embed/>
                  <p:pic>
                    <p:nvPicPr>
                      <p:cNvPr id="1843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174" y="4160539"/>
                        <a:ext cx="5473700" cy="234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12" y="4040123"/>
            <a:ext cx="30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Minimise</a:t>
            </a:r>
            <a:r>
              <a:rPr lang="en-US" dirty="0" smtClean="0"/>
              <a:t> the LP residual (error)</a:t>
            </a:r>
            <a:endParaRPr lang="en-AU" dirty="0"/>
          </a:p>
        </p:txBody>
      </p:sp>
      <p:sp>
        <p:nvSpPr>
          <p:cNvPr id="5" name="Right Arrow 4"/>
          <p:cNvSpPr/>
          <p:nvPr/>
        </p:nvSpPr>
        <p:spPr>
          <a:xfrm>
            <a:off x="2627784" y="4853327"/>
            <a:ext cx="1008112" cy="5198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4788024" y="3855457"/>
            <a:ext cx="30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Solve the following: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351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is this used in speech coding?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13588" y="1268760"/>
            <a:ext cx="8273212" cy="2953664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Vocal </a:t>
            </a:r>
            <a:r>
              <a:rPr lang="en-US" altLang="en-US" sz="2000" dirty="0"/>
              <a:t>tract shape and the pitch evolve much more slowly than the </a:t>
            </a:r>
            <a:r>
              <a:rPr lang="en-US" altLang="en-US" sz="2000" dirty="0" smtClean="0"/>
              <a:t>digital sampling </a:t>
            </a:r>
            <a:r>
              <a:rPr lang="en-US" altLang="en-US" sz="2000" dirty="0"/>
              <a:t>rate of the speech </a:t>
            </a:r>
            <a:r>
              <a:rPr lang="en-US" altLang="en-US" sz="2000" dirty="0" smtClean="0"/>
              <a:t>signal</a:t>
            </a: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Successive </a:t>
            </a:r>
            <a:r>
              <a:rPr lang="en-US" altLang="en-US" sz="1600" dirty="0"/>
              <a:t>periods of the waveforms show little change and hence there is </a:t>
            </a:r>
            <a:r>
              <a:rPr lang="en-US" altLang="en-US" sz="1600" i="1" dirty="0"/>
              <a:t>short term correlation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Hence, instead of </a:t>
            </a:r>
            <a:r>
              <a:rPr lang="en-US" altLang="en-US" sz="1800" dirty="0" err="1"/>
              <a:t>quantising</a:t>
            </a:r>
            <a:r>
              <a:rPr lang="en-US" altLang="en-US" sz="1800" dirty="0"/>
              <a:t> and transmitting every speech sample at a high rate, the vocal tract shape and pitch can be estimated, </a:t>
            </a:r>
            <a:r>
              <a:rPr lang="en-US" altLang="en-US" sz="1800" dirty="0" err="1"/>
              <a:t>quantised</a:t>
            </a:r>
            <a:r>
              <a:rPr lang="en-US" altLang="en-US" sz="1800" dirty="0"/>
              <a:t> and transmitted at a much lower rate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/>
              <a:t>Leads to coding gains (less bits needed</a:t>
            </a:r>
            <a:r>
              <a:rPr lang="en-US" altLang="en-US" sz="16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Speech coder: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Encoder: Models the speech signal (e.g. using LP), </a:t>
            </a:r>
            <a:r>
              <a:rPr lang="en-US" altLang="en-US" sz="1600" dirty="0" err="1" smtClean="0"/>
              <a:t>quantise</a:t>
            </a:r>
            <a:r>
              <a:rPr lang="en-US" altLang="en-US" sz="1600" dirty="0" smtClean="0"/>
              <a:t> and transmit the LP coefficients, pitch, residual (excitation) signal information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Today, companies implement speech coding based on international standards</a:t>
            </a:r>
            <a:endParaRPr lang="en-US" altLang="en-US" sz="1800" dirty="0"/>
          </a:p>
          <a:p>
            <a:endParaRPr lang="en-AU" sz="2000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849928" y="4511348"/>
            <a:ext cx="6553200" cy="792163"/>
            <a:chOff x="249" y="2659"/>
            <a:chExt cx="4128" cy="499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930" y="2659"/>
              <a:ext cx="1043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en-US">
                  <a:latin typeface="Verdana" pitchFamily="34" charset="0"/>
                </a:rPr>
                <a:t>Speech Encoder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653" y="2659"/>
              <a:ext cx="1043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en-US">
                  <a:latin typeface="Verdana" pitchFamily="34" charset="0"/>
                </a:rPr>
                <a:t>Speech Decoder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249" y="2931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3696" y="2931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973" y="2931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75253" y="5232073"/>
            <a:ext cx="1366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Verdana" pitchFamily="34" charset="0"/>
              </a:rPr>
              <a:t>speech signal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539528" y="5303511"/>
            <a:ext cx="165576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Verdana" pitchFamily="34" charset="0"/>
              </a:rPr>
              <a:t>Synthesised speech signal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442315" y="5808336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Verdana" pitchFamily="34" charset="0"/>
              </a:rPr>
              <a:t>bitstream</a:t>
            </a: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4018578" y="5016173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6328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0737" y="188640"/>
            <a:ext cx="77724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spc="-150" dirty="0">
                <a:solidFill>
                  <a:srgbClr val="0C2340"/>
                </a:solidFill>
                <a:cs typeface="Times New Roman"/>
              </a:rPr>
              <a:t>First, a bit about me</a:t>
            </a:r>
            <a:endParaRPr lang="en-AU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4256152" y="1772816"/>
            <a:ext cx="4564320" cy="47645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altLang="zh-CN" sz="1600" u="sng" dirty="0"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AU" altLang="zh-CN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Projects in speech and audio</a:t>
            </a:r>
            <a:endParaRPr lang="en-AU" altLang="zh-CN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Co-Prime microphone Arrays</a:t>
            </a:r>
          </a:p>
          <a:p>
            <a:r>
              <a:rPr lang="en-A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event classification 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Hyperspectral image processing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audio scene analysis and coding</a:t>
            </a:r>
            <a:endParaRPr lang="en-AU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noise modelling for microphone arrays</a:t>
            </a:r>
          </a:p>
          <a:p>
            <a:r>
              <a:rPr lang="en-A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Machine/deep learning for cancer diagnosis from 3D medical images </a:t>
            </a:r>
          </a:p>
          <a:p>
            <a:r>
              <a:rPr lang="en-A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Sonar image classification</a:t>
            </a:r>
          </a:p>
          <a:p>
            <a:pPr marL="0" indent="0">
              <a:buNone/>
            </a:pPr>
            <a:r>
              <a:rPr lang="en-AU" altLang="zh-CN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Past </a:t>
            </a:r>
            <a:r>
              <a:rPr lang="en-AU" altLang="zh-CN" sz="1600" u="sng" dirty="0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</a:p>
          <a:p>
            <a:r>
              <a:rPr lang="en-A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Ad-hoc microphone arrays for speech </a:t>
            </a:r>
          </a:p>
          <a:p>
            <a:r>
              <a:rPr lang="en-A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 audio analysis for understanding student learning and interaction</a:t>
            </a:r>
          </a:p>
          <a:p>
            <a:r>
              <a:rPr lang="en-A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Audio source separation </a:t>
            </a:r>
          </a:p>
          <a:p>
            <a:r>
              <a:rPr lang="en-A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Multizone</a:t>
            </a:r>
            <a:r>
              <a:rPr lang="en-A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spatial audio </a:t>
            </a:r>
          </a:p>
          <a:p>
            <a:r>
              <a:rPr lang="en-A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Acoustic Vector Sensors </a:t>
            </a:r>
          </a:p>
          <a:p>
            <a:r>
              <a:rPr lang="en-A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Acoustic classification </a:t>
            </a:r>
            <a:r>
              <a:rPr lang="en-A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A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steel industry applications (local industry collaboration)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737" y="1772816"/>
            <a:ext cx="415323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u="sng" dirty="0" smtClean="0">
                <a:cs typeface="Arial" panose="020B0604020202020204" pitchFamily="34" charset="0"/>
              </a:rPr>
              <a:t>Deputy Director, Centre </a:t>
            </a:r>
            <a:r>
              <a:rPr lang="en-AU" sz="1600" u="sng" dirty="0">
                <a:cs typeface="Arial" panose="020B0604020202020204" pitchFamily="34" charset="0"/>
              </a:rPr>
              <a:t>for Signal and Information Processing (</a:t>
            </a:r>
            <a:r>
              <a:rPr lang="en-AU" sz="1600" u="sng" dirty="0" smtClean="0">
                <a:cs typeface="Arial" panose="020B0604020202020204" pitchFamily="34" charset="0"/>
              </a:rPr>
              <a:t>CSIP)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cs typeface="Arial" panose="020B0604020202020204" pitchFamily="34" charset="0"/>
              </a:rPr>
              <a:t>Four </a:t>
            </a:r>
            <a:r>
              <a:rPr lang="en-AU" sz="1600" dirty="0">
                <a:cs typeface="Arial" panose="020B0604020202020204" pitchFamily="34" charset="0"/>
              </a:rPr>
              <a:t>academic </a:t>
            </a:r>
            <a:r>
              <a:rPr lang="en-AU" sz="1600" dirty="0" err="1">
                <a:cs typeface="Arial" panose="020B0604020202020204" pitchFamily="34" charset="0"/>
              </a:rPr>
              <a:t>staff+PhD</a:t>
            </a:r>
            <a:r>
              <a:rPr lang="en-AU" sz="1600" dirty="0">
                <a:cs typeface="Arial" panose="020B0604020202020204" pitchFamily="34" charset="0"/>
              </a:rPr>
              <a:t> and postdocs with expertise in: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600" b="1" dirty="0" smtClean="0">
                <a:cs typeface="Arial" panose="020B0604020202020204" pitchFamily="34" charset="0"/>
              </a:rPr>
              <a:t>Speech, audio and multimedia signal processing for enhancement, 3D and spatial audio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cs typeface="Arial" panose="020B0604020202020204" pitchFamily="34" charset="0"/>
              </a:rPr>
              <a:t>Visual signal processing, pattern recognition, machine learning for radar, video, images, medical signals, human action recognition, compressive sensing,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cs typeface="Arial" panose="020B0604020202020204" pitchFamily="34" charset="0"/>
              </a:rPr>
              <a:t>CSIP is part of our Faculty’s Signal, Information and Communications research powerhouse (SICOM)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b="1" dirty="0" smtClean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989423"/>
            <a:ext cx="860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C2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Dean, </a:t>
            </a:r>
            <a:r>
              <a:rPr lang="en-US" dirty="0" smtClean="0">
                <a:solidFill>
                  <a:srgbClr val="0C2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International, Faculty of Engineering and Information Sciences</a:t>
            </a:r>
            <a:endParaRPr lang="en-US" dirty="0">
              <a:solidFill>
                <a:srgbClr val="0C23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C2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Professor, School of Electrical, Computer and Telecommunications Engineering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2552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Key points from this section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5536" y="1484313"/>
            <a:ext cx="7605464" cy="417693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Voice component of speech signals changes slowly over time</a:t>
            </a:r>
          </a:p>
          <a:p>
            <a:r>
              <a:rPr lang="en-US" dirty="0" smtClean="0"/>
              <a:t>This can be modeled using Linear Prediction</a:t>
            </a:r>
          </a:p>
          <a:p>
            <a:pPr lvl="1"/>
            <a:r>
              <a:rPr lang="en-US" dirty="0" smtClean="0"/>
              <a:t>Uses a set of past (p) speech samples to estimate the next sample</a:t>
            </a:r>
            <a:endParaRPr lang="en-AU" dirty="0" smtClean="0"/>
          </a:p>
          <a:p>
            <a:r>
              <a:rPr lang="en-US" dirty="0" smtClean="0"/>
              <a:t>The LP filter is a model of the vocal tract filter</a:t>
            </a:r>
          </a:p>
          <a:p>
            <a:pPr lvl="1"/>
            <a:r>
              <a:rPr lang="en-US" dirty="0" smtClean="0"/>
              <a:t>Using this model we can design efficient speech coding (compression) systems</a:t>
            </a:r>
          </a:p>
        </p:txBody>
      </p:sp>
    </p:spTree>
    <p:extLst>
      <p:ext uri="{BB962C8B-B14F-4D97-AF65-F5344CB8AC3E}">
        <p14:creationId xmlns:p14="http://schemas.microsoft.com/office/powerpoint/2010/main" val="3838749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1676400"/>
            <a:ext cx="7772400" cy="1362075"/>
          </a:xfrm>
        </p:spPr>
        <p:txBody>
          <a:bodyPr/>
          <a:lstStyle/>
          <a:p>
            <a:r>
              <a:rPr lang="en-US" dirty="0" smtClean="0"/>
              <a:t>Human sound perception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85800" y="3962400"/>
            <a:ext cx="7772400" cy="1500188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How we hear sound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E5104B1-159A-4080-8F3C-65C08A10C56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1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First, how do we hear sound?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6" y="1484313"/>
            <a:ext cx="4392488" cy="4320951"/>
          </a:xfrm>
        </p:spPr>
        <p:txBody>
          <a:bodyPr/>
          <a:lstStyle/>
          <a:p>
            <a:r>
              <a:rPr lang="en-AU" sz="2000" dirty="0"/>
              <a:t>Auditory perception – how we hear sound</a:t>
            </a:r>
          </a:p>
          <a:p>
            <a:pPr lvl="1"/>
            <a:r>
              <a:rPr lang="en-AU" sz="1800" dirty="0"/>
              <a:t> Air vibrations case ear drum to vibrate</a:t>
            </a:r>
          </a:p>
          <a:p>
            <a:pPr lvl="1"/>
            <a:r>
              <a:rPr lang="en-AU" sz="1800" dirty="0"/>
              <a:t>Ear has small bones that react to these vibrations</a:t>
            </a:r>
          </a:p>
          <a:p>
            <a:pPr lvl="1"/>
            <a:r>
              <a:rPr lang="en-AU" sz="1800" dirty="0"/>
              <a:t>Fluid in cochlear moves</a:t>
            </a:r>
          </a:p>
          <a:p>
            <a:pPr lvl="1"/>
            <a:r>
              <a:rPr lang="en-AU" sz="1800" dirty="0"/>
              <a:t>Inner ear hair cells act as sensors to detect these movements</a:t>
            </a:r>
          </a:p>
          <a:p>
            <a:pPr lvl="1"/>
            <a:r>
              <a:rPr lang="en-AU" sz="1800" dirty="0"/>
              <a:t>Different ear hair cells sense different sound frequencies</a:t>
            </a:r>
          </a:p>
          <a:p>
            <a:endParaRPr lang="en-AU" sz="4000" dirty="0"/>
          </a:p>
        </p:txBody>
      </p:sp>
      <p:pic>
        <p:nvPicPr>
          <p:cNvPr id="6" name="Content Placeholder 5" descr="What can be heard by the &lt;strong&gt;human ear&lt;/strong&gt;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138" y="1784315"/>
            <a:ext cx="3963974" cy="26576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7544" y="5085184"/>
            <a:ext cx="814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Watch this video to find out the basics:</a:t>
            </a:r>
          </a:p>
          <a:p>
            <a:pPr lvl="1"/>
            <a:r>
              <a:rPr lang="en-AU" dirty="0">
                <a:hlinkClick r:id="rId3"/>
              </a:rPr>
              <a:t>http://www.youtube.com/watch?v=r-c5GpoD8wI&amp;feature=share&amp;list=PL0001168E6597D0EA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9389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perception of sound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5536" y="1484313"/>
            <a:ext cx="8291264" cy="424894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Humans hear sounds in the frequency range of 50 Hz to 20 kHz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However, not all frequencies are perceived the same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Threshold in quiet: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The intensity of required to ensure the sound is just audible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Loudness: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Perception of intensity (amplitude)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Some frequencies are perceived to be louder than others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dirty="0"/>
              <a:t>Even though the intensity is the same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Equal loudness curves: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Show the perceived loudness for tones (single frequency signals)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5429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AU" dirty="0" smtClean="0"/>
              <a:t>Not all sounds are perceived equally</a:t>
            </a:r>
            <a:endParaRPr lang="en-AU" dirty="0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01" y="2057440"/>
            <a:ext cx="4035058" cy="319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20072" y="1993932"/>
            <a:ext cx="3324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Some sounds need to have a really high amplitude before they can be heard</a:t>
            </a:r>
          </a:p>
          <a:p>
            <a:endParaRPr lang="en-AU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4499993" y="2594097"/>
            <a:ext cx="720079" cy="4028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52120" y="3475438"/>
            <a:ext cx="3175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Other sounds can have quite a low amplitude but still be heard</a:t>
            </a:r>
            <a:endParaRPr lang="en-AU" dirty="0"/>
          </a:p>
          <a:p>
            <a:endParaRPr lang="en-AU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677778" y="4023779"/>
            <a:ext cx="1830326" cy="7954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1460" y="5571400"/>
            <a:ext cx="749955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So, sounds within this frequency range (main range for speech) are most perceptually important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967105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 in hearing curve –Sound Pressure Level (SPL) threshold required for a listener to first perceive (hear) are tone at each frequency (</a:t>
            </a:r>
            <a:r>
              <a:rPr lang="en-US" dirty="0"/>
              <a:t>based on listening </a:t>
            </a:r>
            <a:r>
              <a:rPr lang="en-US" dirty="0" smtClean="0"/>
              <a:t>tests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16" name="Oval 15"/>
          <p:cNvSpPr/>
          <p:nvPr/>
        </p:nvSpPr>
        <p:spPr>
          <a:xfrm>
            <a:off x="2915816" y="4568545"/>
            <a:ext cx="1198984" cy="45808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515308" y="5040235"/>
            <a:ext cx="0" cy="4650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2158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Critical bands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95536" y="1484313"/>
                <a:ext cx="8208912" cy="4752999"/>
              </a:xfrm>
            </p:spPr>
            <p:txBody>
              <a:bodyPr>
                <a:normAutofit fontScale="77500" lnSpcReduction="20000"/>
              </a:bodyPr>
              <a:lstStyle/>
              <a:p>
                <a:pPr eaLnBrk="1" hangingPunct="1"/>
                <a:r>
                  <a:rPr lang="en-US" altLang="en-US" sz="2800" dirty="0"/>
                  <a:t>Adjacent frequencies that are perceived similarly can be grouped into bands known as critical bands</a:t>
                </a:r>
              </a:p>
              <a:p>
                <a:pPr lvl="1" eaLnBrk="1" hangingPunct="1"/>
                <a:r>
                  <a:rPr lang="en-US" altLang="en-US" sz="2400" dirty="0"/>
                  <a:t>Lower frequencies have narrow critical bands</a:t>
                </a:r>
              </a:p>
              <a:p>
                <a:pPr lvl="1" eaLnBrk="1" hangingPunct="1"/>
                <a:r>
                  <a:rPr lang="en-US" altLang="en-US" sz="2400" dirty="0"/>
                  <a:t>Higher frequencies have wider critical bands</a:t>
                </a:r>
              </a:p>
              <a:p>
                <a:pPr eaLnBrk="1" hangingPunct="1"/>
                <a:r>
                  <a:rPr lang="en-US" altLang="en-US" sz="2800" dirty="0"/>
                  <a:t>One critical band also known as one Bark</a:t>
                </a:r>
              </a:p>
              <a:p>
                <a:pPr eaLnBrk="1" hangingPunct="1"/>
                <a:r>
                  <a:rPr lang="en-US" altLang="en-US" sz="2800" dirty="0"/>
                  <a:t>Equation for the Critical Band as a function of the centre frequency,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8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AU" altLang="en-US" sz="28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en-US" sz="2800" dirty="0"/>
                  <a:t>, of the band: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AU" altLang="en-US" sz="2400" i="1">
                        <a:latin typeface="Cambria Math"/>
                      </a:rPr>
                      <m:t>𝐶𝐵</m:t>
                    </m:r>
                    <m:d>
                      <m:dPr>
                        <m:ctrlPr>
                          <a:rPr lang="en-AU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altLang="en-US" sz="24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AU" altLang="en-US" sz="24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AU" altLang="en-US" sz="2400" i="1">
                        <a:latin typeface="Cambria Math"/>
                      </a:rPr>
                      <m:t>=25+75</m:t>
                    </m:r>
                    <m:sSup>
                      <m:sSupPr>
                        <m:ctrlPr>
                          <a:rPr lang="en-AU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AU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altLang="en-US" sz="2400" i="1">
                                <a:latin typeface="Cambria Math"/>
                              </a:rPr>
                              <m:t>1+1.4</m:t>
                            </m:r>
                            <m:sSup>
                              <m:sSupPr>
                                <m:ctrlPr>
                                  <a:rPr lang="en-AU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altLang="en-US" sz="2400" i="1">
                                    <a:latin typeface="Cambria Math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AU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AU" alt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altLang="en-US" sz="2400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AU" altLang="en-US" sz="2400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AU" altLang="en-US" sz="2400" i="1">
                                        <a:latin typeface="Cambria Math"/>
                                      </a:rPr>
                                      <m:t>1000</m:t>
                                    </m:r>
                                  </m:den>
                                </m:f>
                                <m:r>
                                  <a:rPr lang="en-AU" altLang="en-US" sz="2400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AU" alt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AU" altLang="en-US" sz="2400" i="1">
                            <a:latin typeface="Cambria Math"/>
                          </a:rPr>
                          <m:t>0.69</m:t>
                        </m:r>
                      </m:sup>
                    </m:sSup>
                  </m:oMath>
                </a14:m>
                <a:endParaRPr lang="en-US" altLang="en-US" sz="2400" dirty="0"/>
              </a:p>
              <a:p>
                <a:pPr lvl="1" eaLnBrk="1" hangingPunct="1"/>
                <a:r>
                  <a:rPr lang="en-US" altLang="en-US" sz="2400" dirty="0"/>
                  <a:t>This tells you the bandwidth </a:t>
                </a:r>
                <a:r>
                  <a:rPr lang="en-US" altLang="en-US" sz="2400" dirty="0" err="1"/>
                  <a:t>centred</a:t>
                </a:r>
                <a:r>
                  <a:rPr lang="en-US" altLang="en-US" sz="2400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AU" altLang="en-US" sz="24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en-US" altLang="en-US" sz="2400" dirty="0"/>
              </a:p>
              <a:p>
                <a:pPr eaLnBrk="1" hangingPunct="1"/>
                <a:r>
                  <a:rPr lang="en-US" altLang="en-US" dirty="0"/>
                  <a:t>Typical conversion function [2] to convert from </a:t>
                </a:r>
                <a14:m>
                  <m:oMath xmlns:m="http://schemas.openxmlformats.org/officeDocument/2006/math">
                    <m:r>
                      <a:rPr lang="en-AU" alt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en-US" dirty="0"/>
                  <a:t> Hz to z Bark: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AU" altLang="en-US" sz="2400" i="1">
                        <a:latin typeface="Cambria Math"/>
                      </a:rPr>
                      <m:t>𝑧</m:t>
                    </m:r>
                    <m:d>
                      <m:dPr>
                        <m:ctrlPr>
                          <a:rPr lang="en-AU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altLang="en-US" sz="2400" i="1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AU" altLang="en-US" sz="2400" i="1">
                        <a:latin typeface="Cambria Math"/>
                      </a:rPr>
                      <m:t>=13</m:t>
                    </m:r>
                    <m:sSup>
                      <m:sSupPr>
                        <m:ctrlPr>
                          <a:rPr lang="en-AU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en-US" sz="2400" i="1">
                            <a:latin typeface="Cambria Math"/>
                          </a:rPr>
                          <m:t>𝑡𝑎𝑛</m:t>
                        </m:r>
                      </m:e>
                      <m:sup>
                        <m:r>
                          <a:rPr lang="en-AU" altLang="en-US" sz="2400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AU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altLang="en-US" sz="2400" i="1">
                            <a:latin typeface="Cambria Math"/>
                          </a:rPr>
                          <m:t>0.00076</m:t>
                        </m:r>
                        <m:r>
                          <a:rPr lang="en-AU" altLang="en-US" sz="2400" i="1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AU" altLang="en-US" sz="2400" i="1">
                        <a:latin typeface="Cambria Math"/>
                      </a:rPr>
                      <m:t>+3.5</m:t>
                    </m:r>
                    <m:sSup>
                      <m:sSupPr>
                        <m:ctrlPr>
                          <a:rPr lang="en-AU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en-US" sz="2400" i="1">
                            <a:latin typeface="Cambria Math"/>
                          </a:rPr>
                          <m:t>𝑡𝑎𝑛</m:t>
                        </m:r>
                      </m:e>
                      <m:sup>
                        <m:r>
                          <a:rPr lang="en-AU" altLang="en-US" sz="2400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AU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AU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AU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altLang="en-US" sz="2400" i="1">
                                        <a:latin typeface="Cambria Math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AU" altLang="en-US" sz="2400" i="1">
                                        <a:latin typeface="Cambria Math"/>
                                      </a:rPr>
                                      <m:t>7500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AU" alt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95536" y="1484313"/>
                <a:ext cx="8208912" cy="4752999"/>
              </a:xfrm>
              <a:blipFill>
                <a:blip r:embed="rId2"/>
                <a:stretch>
                  <a:fillRect l="-1114" t="-2051" r="-8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4573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Critical Bands (2)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  <p:pic>
        <p:nvPicPr>
          <p:cNvPr id="5" name="Picture 4" descr="C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r="6310"/>
          <a:stretch/>
        </p:blipFill>
        <p:spPr>
          <a:xfrm>
            <a:off x="26166" y="1484784"/>
            <a:ext cx="4352925" cy="35433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"/>
              <p:cNvSpPr txBox="1">
                <a:spLocks noChangeArrowheads="1"/>
              </p:cNvSpPr>
              <p:nvPr/>
            </p:nvSpPr>
            <p:spPr bwMode="auto">
              <a:xfrm>
                <a:off x="5198175" y="4880134"/>
                <a:ext cx="3936089" cy="833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 altLang="en-US" sz="1600" dirty="0">
                    <a:latin typeface="Verdana" pitchFamily="34" charset="0"/>
                  </a:rPr>
                  <a:t>Example of the first </a:t>
                </a:r>
                <a:r>
                  <a:rPr lang="en-AU" altLang="en-US" sz="1600" dirty="0" smtClean="0">
                    <a:latin typeface="Verdana" pitchFamily="34" charset="0"/>
                  </a:rPr>
                  <a:t>6 bands and bands 18 to 21 calculated with </a:t>
                </a:r>
                <a14:m>
                  <m:oMath xmlns:m="http://schemas.openxmlformats.org/officeDocument/2006/math">
                    <m:r>
                      <a:rPr lang="en-AU" altLang="en-US" sz="1600" i="1">
                        <a:latin typeface="Cambria Math"/>
                      </a:rPr>
                      <m:t>𝐶𝐵</m:t>
                    </m:r>
                    <m:d>
                      <m:dPr>
                        <m:ctrlPr>
                          <a:rPr lang="en-AU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altLang="en-US" sz="16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AU" altLang="en-US" sz="16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AU" altLang="en-US" sz="1600" dirty="0" smtClean="0">
                    <a:latin typeface="Verdana" pitchFamily="34" charset="0"/>
                  </a:rPr>
                  <a:t> equation on previous slide</a:t>
                </a:r>
                <a:endParaRPr lang="en-US" altLang="en-US" sz="1600" dirty="0"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8175" y="4880134"/>
                <a:ext cx="3936089" cy="833178"/>
              </a:xfrm>
              <a:prstGeom prst="rect">
                <a:avLst/>
              </a:prstGeom>
              <a:blipFill>
                <a:blip r:embed="rId3"/>
                <a:stretch>
                  <a:fillRect l="-930" t="-2206" b="-88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746796"/>
              </p:ext>
            </p:extLst>
          </p:nvPr>
        </p:nvGraphicFramePr>
        <p:xfrm>
          <a:off x="4376044" y="1772816"/>
          <a:ext cx="4291081" cy="303085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51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6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1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1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u="none" strike="noStrike" dirty="0">
                          <a:effectLst/>
                        </a:rPr>
                        <a:t>Band No.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u="none" strike="noStrike" dirty="0">
                          <a:effectLst/>
                        </a:rPr>
                        <a:t>Centre Frequency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u="none" strike="noStrike" dirty="0">
                          <a:effectLst/>
                        </a:rPr>
                        <a:t>Critical Bandwidth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u="none" strike="noStrike" dirty="0">
                          <a:effectLst/>
                        </a:rPr>
                        <a:t>CB min.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u="none" strike="noStrike" dirty="0">
                          <a:effectLst/>
                        </a:rPr>
                        <a:t>CB max.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>
                          <a:effectLst/>
                        </a:rPr>
                        <a:t>1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>
                          <a:effectLst/>
                        </a:rPr>
                        <a:t>50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>
                          <a:effectLst/>
                        </a:rPr>
                        <a:t>100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>
                          <a:effectLst/>
                        </a:rPr>
                        <a:t>0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>
                          <a:effectLst/>
                        </a:rPr>
                        <a:t>100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534"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>
                          <a:effectLst/>
                        </a:rPr>
                        <a:t>2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>
                          <a:effectLst/>
                        </a:rPr>
                        <a:t>150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>
                          <a:effectLst/>
                        </a:rPr>
                        <a:t>102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>
                          <a:effectLst/>
                        </a:rPr>
                        <a:t>99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>
                          <a:effectLst/>
                        </a:rPr>
                        <a:t>201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>
                          <a:effectLst/>
                        </a:rPr>
                        <a:t>3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>
                          <a:effectLst/>
                        </a:rPr>
                        <a:t>250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>
                          <a:effectLst/>
                        </a:rPr>
                        <a:t>104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>
                          <a:effectLst/>
                        </a:rPr>
                        <a:t>198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>
                          <a:effectLst/>
                        </a:rPr>
                        <a:t>302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>
                          <a:effectLst/>
                        </a:rPr>
                        <a:t>4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>
                          <a:effectLst/>
                        </a:rPr>
                        <a:t>350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>
                          <a:effectLst/>
                        </a:rPr>
                        <a:t>109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>
                          <a:effectLst/>
                        </a:rPr>
                        <a:t>296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>
                          <a:effectLst/>
                        </a:rPr>
                        <a:t>405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>
                          <a:effectLst/>
                        </a:rPr>
                        <a:t>5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>
                          <a:effectLst/>
                        </a:rPr>
                        <a:t>450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 dirty="0">
                          <a:effectLst/>
                        </a:rPr>
                        <a:t>114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>
                          <a:effectLst/>
                        </a:rPr>
                        <a:t>393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>
                          <a:effectLst/>
                        </a:rPr>
                        <a:t>507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 dirty="0">
                          <a:effectLst/>
                        </a:rPr>
                        <a:t>6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 dirty="0">
                          <a:effectLst/>
                        </a:rPr>
                        <a:t>570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>
                          <a:effectLst/>
                        </a:rPr>
                        <a:t>122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>
                          <a:effectLst/>
                        </a:rPr>
                        <a:t>509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600" u="none" strike="noStrike" dirty="0">
                          <a:effectLst/>
                        </a:rPr>
                        <a:t>631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600" u="none" strike="noStrike" kern="1200" dirty="0">
                          <a:effectLst/>
                        </a:rPr>
                        <a:t>18</a:t>
                      </a:r>
                      <a:endParaRPr lang="en-A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600" u="none" strike="noStrike" kern="1200">
                          <a:effectLst/>
                        </a:rPr>
                        <a:t>4000</a:t>
                      </a:r>
                      <a:endParaRPr lang="en-A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600" u="none" strike="noStrike" kern="1200" dirty="0">
                          <a:effectLst/>
                        </a:rPr>
                        <a:t>685</a:t>
                      </a:r>
                      <a:endParaRPr lang="en-A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600" u="none" strike="noStrike" kern="1200">
                          <a:effectLst/>
                        </a:rPr>
                        <a:t>3658</a:t>
                      </a:r>
                      <a:endParaRPr lang="en-A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600" u="none" strike="noStrike" kern="1200">
                          <a:effectLst/>
                        </a:rPr>
                        <a:t>4343</a:t>
                      </a:r>
                      <a:endParaRPr lang="en-A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600" u="none" strike="noStrike" kern="1200" dirty="0">
                          <a:effectLst/>
                        </a:rPr>
                        <a:t>19</a:t>
                      </a:r>
                      <a:endParaRPr lang="en-A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600" u="none" strike="noStrike" kern="1200" dirty="0">
                          <a:effectLst/>
                        </a:rPr>
                        <a:t>4800</a:t>
                      </a:r>
                      <a:endParaRPr lang="en-A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600" u="none" strike="noStrike" kern="1200">
                          <a:effectLst/>
                        </a:rPr>
                        <a:t>867</a:t>
                      </a:r>
                      <a:endParaRPr lang="en-A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600" u="none" strike="noStrike" kern="1200">
                          <a:effectLst/>
                        </a:rPr>
                        <a:t>4367</a:t>
                      </a:r>
                      <a:endParaRPr lang="en-A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600" u="none" strike="noStrike" kern="1200">
                          <a:effectLst/>
                        </a:rPr>
                        <a:t>5234</a:t>
                      </a:r>
                      <a:endParaRPr lang="en-A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600" u="none" strike="noStrike" kern="1200">
                          <a:effectLst/>
                        </a:rPr>
                        <a:t>20</a:t>
                      </a:r>
                      <a:endParaRPr lang="en-A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600" u="none" strike="noStrike" kern="1200" dirty="0">
                          <a:effectLst/>
                        </a:rPr>
                        <a:t>5800</a:t>
                      </a:r>
                      <a:endParaRPr lang="en-A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600" u="none" strike="noStrike" kern="1200" dirty="0">
                          <a:effectLst/>
                        </a:rPr>
                        <a:t>1111</a:t>
                      </a:r>
                      <a:endParaRPr lang="en-A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600" u="none" strike="noStrike" kern="1200" dirty="0">
                          <a:effectLst/>
                        </a:rPr>
                        <a:t>5245</a:t>
                      </a:r>
                      <a:endParaRPr lang="en-A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600" u="none" strike="noStrike" kern="1200">
                          <a:effectLst/>
                        </a:rPr>
                        <a:t>6356</a:t>
                      </a:r>
                      <a:endParaRPr lang="en-A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600" u="none" strike="noStrike" kern="1200">
                          <a:effectLst/>
                        </a:rPr>
                        <a:t>21</a:t>
                      </a:r>
                      <a:endParaRPr lang="en-A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600" u="none" strike="noStrike" kern="1200">
                          <a:effectLst/>
                        </a:rPr>
                        <a:t>7000</a:t>
                      </a:r>
                      <a:endParaRPr lang="en-A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600" u="none" strike="noStrike" kern="1200" dirty="0">
                          <a:effectLst/>
                        </a:rPr>
                        <a:t>1426</a:t>
                      </a:r>
                      <a:endParaRPr lang="en-A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600" u="none" strike="noStrike" kern="1200" dirty="0">
                          <a:effectLst/>
                        </a:rPr>
                        <a:t>6287</a:t>
                      </a:r>
                      <a:endParaRPr lang="en-A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AU" sz="1600" u="none" strike="noStrike" kern="1200" dirty="0">
                          <a:effectLst/>
                        </a:rPr>
                        <a:t>7713</a:t>
                      </a:r>
                      <a:endParaRPr lang="en-A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93514" y="5453221"/>
            <a:ext cx="237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frequencies: Wider bandwidths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56587" y="5453220"/>
            <a:ext cx="237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frequencies: Narrower bandwidths</a:t>
            </a:r>
            <a:endParaRPr lang="en-AU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27584" y="4725144"/>
            <a:ext cx="288032" cy="648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556960" y="4653136"/>
            <a:ext cx="114537" cy="8000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8212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0500"/>
            <a:ext cx="8807896" cy="609600"/>
          </a:xfrm>
        </p:spPr>
        <p:txBody>
          <a:bodyPr>
            <a:noAutofit/>
          </a:bodyPr>
          <a:lstStyle/>
          <a:p>
            <a:r>
              <a:rPr lang="en-US" dirty="0" smtClean="0"/>
              <a:t>Using sound perception models in speech processing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5536" y="1484313"/>
            <a:ext cx="7992888" cy="4176935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Mel-Frequency </a:t>
            </a:r>
            <a:r>
              <a:rPr lang="en-AU" dirty="0" err="1" smtClean="0"/>
              <a:t>Cepstrum</a:t>
            </a:r>
            <a:r>
              <a:rPr lang="en-AU" dirty="0" smtClean="0"/>
              <a:t> </a:t>
            </a:r>
            <a:r>
              <a:rPr lang="en-AU" dirty="0" err="1" smtClean="0"/>
              <a:t>Coeficient</a:t>
            </a:r>
            <a:r>
              <a:rPr lang="en-AU" dirty="0" smtClean="0"/>
              <a:t> (MFCC): </a:t>
            </a:r>
            <a:r>
              <a:rPr lang="en-US" dirty="0" smtClean="0"/>
              <a:t>Based on mapping the linear frequency scale to the non-uniform </a:t>
            </a:r>
            <a:r>
              <a:rPr lang="en-US" dirty="0" err="1" smtClean="0"/>
              <a:t>mel</a:t>
            </a:r>
            <a:r>
              <a:rPr lang="en-US" dirty="0" smtClean="0"/>
              <a:t> frequency scale (similar idea to the bark scale)</a:t>
            </a:r>
          </a:p>
          <a:p>
            <a:r>
              <a:rPr lang="en-US" dirty="0" smtClean="0"/>
              <a:t>Key steps:</a:t>
            </a:r>
          </a:p>
          <a:p>
            <a:pPr lvl="1"/>
            <a:r>
              <a:rPr lang="en-US" dirty="0" smtClean="0"/>
              <a:t>Take the Discrete Fourier Transform (DFT) of a windowed speech frame</a:t>
            </a:r>
          </a:p>
          <a:p>
            <a:pPr lvl="1"/>
            <a:r>
              <a:rPr lang="en-US" dirty="0" smtClean="0"/>
              <a:t>Map the DFT magnitude spectrum to the </a:t>
            </a:r>
            <a:r>
              <a:rPr lang="en-US" dirty="0" err="1" smtClean="0"/>
              <a:t>mel</a:t>
            </a:r>
            <a:r>
              <a:rPr lang="en-US" dirty="0" smtClean="0"/>
              <a:t> scale</a:t>
            </a:r>
          </a:p>
          <a:p>
            <a:pPr lvl="1"/>
            <a:r>
              <a:rPr lang="en-US" dirty="0" smtClean="0"/>
              <a:t>Take the logarithm of the power at each </a:t>
            </a:r>
            <a:r>
              <a:rPr lang="en-US" dirty="0" err="1" smtClean="0"/>
              <a:t>mel</a:t>
            </a:r>
            <a:r>
              <a:rPr lang="en-US" dirty="0" smtClean="0"/>
              <a:t> frequency</a:t>
            </a:r>
          </a:p>
          <a:p>
            <a:pPr lvl="1"/>
            <a:r>
              <a:rPr lang="en-US" dirty="0" smtClean="0"/>
              <a:t>Take the Discrete Cosine Transform (DCT) of the resulting powers – the MFCCs are the magnitudes of this spectrum</a:t>
            </a:r>
          </a:p>
          <a:p>
            <a:r>
              <a:rPr lang="en-US" dirty="0" smtClean="0"/>
              <a:t>The MFCC was used in many early speech recognition system and still used in applications such as sound event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40968898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Key points from this section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5536" y="1484313"/>
            <a:ext cx="7848872" cy="39609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Auditory perception models tell us what parts of sound are most important for a listener</a:t>
            </a:r>
          </a:p>
          <a:p>
            <a:r>
              <a:rPr lang="en-US" dirty="0" smtClean="0"/>
              <a:t>Sound frequency perception is non-linear</a:t>
            </a:r>
          </a:p>
          <a:p>
            <a:pPr lvl="1"/>
            <a:r>
              <a:rPr lang="en-US" dirty="0" smtClean="0"/>
              <a:t>Can be modeled with critical bands</a:t>
            </a:r>
          </a:p>
          <a:p>
            <a:r>
              <a:rPr lang="en-US" dirty="0" smtClean="0"/>
              <a:t>Models should adapt to this non-linear perception</a:t>
            </a:r>
          </a:p>
          <a:p>
            <a:pPr lvl="1"/>
            <a:r>
              <a:rPr lang="en-US" dirty="0" smtClean="0"/>
              <a:t>E.g. </a:t>
            </a:r>
            <a:r>
              <a:rPr lang="en-US" smtClean="0"/>
              <a:t>use cepstrum and MFCCs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21963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1676400"/>
            <a:ext cx="7772400" cy="1362075"/>
          </a:xfrm>
        </p:spPr>
        <p:txBody>
          <a:bodyPr/>
          <a:lstStyle/>
          <a:p>
            <a:r>
              <a:rPr lang="en-US" dirty="0"/>
              <a:t>Enhancing speech corrupted by noise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85800" y="3962400"/>
            <a:ext cx="7772400" cy="1500188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Spectral characteristics of noise, noise and speech intelligibility, listening to noise-degraded speech, basic speech enhancement algorithms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E5104B1-159A-4080-8F3C-65C08A10C56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1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0737" y="188640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Where is Wollongong?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3017" y="1252118"/>
            <a:ext cx="8442325" cy="664714"/>
          </a:xfrm>
        </p:spPr>
        <p:txBody>
          <a:bodyPr/>
          <a:lstStyle/>
          <a:p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About 1 hour south of Sydney on the East coast of NSW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2" t="10044" r="30460" b="7849"/>
          <a:stretch/>
        </p:blipFill>
        <p:spPr bwMode="auto">
          <a:xfrm>
            <a:off x="5076057" y="1772816"/>
            <a:ext cx="3744416" cy="304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1" t="26754" r="29338" b="20084"/>
          <a:stretch/>
        </p:blipFill>
        <p:spPr bwMode="auto">
          <a:xfrm>
            <a:off x="213169" y="1815244"/>
            <a:ext cx="4590879" cy="289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560215" y="3377510"/>
            <a:ext cx="648072" cy="57511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95936" y="3682830"/>
            <a:ext cx="2664296" cy="322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2521" y="4869160"/>
            <a:ext cx="8857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UOW:  </a:t>
            </a:r>
            <a:r>
              <a:rPr lang="en-AU" dirty="0" smtClean="0"/>
              <a:t>212th </a:t>
            </a:r>
            <a:r>
              <a:rPr lang="en-AU" dirty="0"/>
              <a:t>in the world – QS World University Rankings </a:t>
            </a:r>
            <a:r>
              <a:rPr lang="en-AU" dirty="0" smtClean="0"/>
              <a:t>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World Class Engineering, 87th </a:t>
            </a:r>
            <a:r>
              <a:rPr lang="en-AU" dirty="0"/>
              <a:t>worldwide </a:t>
            </a:r>
            <a:r>
              <a:rPr lang="en-AU" dirty="0" smtClean="0"/>
              <a:t>– THE World </a:t>
            </a:r>
            <a:r>
              <a:rPr lang="en-AU" dirty="0"/>
              <a:t>University Rankings by Subject </a:t>
            </a:r>
            <a:r>
              <a:rPr lang="en-AU" dirty="0" smtClean="0"/>
              <a:t> for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13</a:t>
            </a:r>
            <a:r>
              <a:rPr lang="en-AU" baseline="30000" dirty="0" smtClean="0"/>
              <a:t>th</a:t>
            </a:r>
            <a:r>
              <a:rPr lang="en-AU" dirty="0" smtClean="0"/>
              <a:t> in the World - </a:t>
            </a:r>
            <a:r>
              <a:rPr lang="en-AU" dirty="0">
                <a:hlinkClick r:id="rId4"/>
              </a:rPr>
              <a:t>Times Higher Education University Impact Rankings </a:t>
            </a:r>
            <a:r>
              <a:rPr lang="en-AU" dirty="0" smtClean="0">
                <a:hlinkClick r:id="rId4"/>
              </a:rPr>
              <a:t>2019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7194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Speech in the presence of </a:t>
            </a:r>
            <a:r>
              <a:rPr lang="en-AU" dirty="0" err="1" smtClean="0"/>
              <a:t>backround</a:t>
            </a:r>
            <a:r>
              <a:rPr lang="en-AU" dirty="0" smtClean="0"/>
              <a:t> noise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9A1D2-3D94-45F3-B514-5EA0297E82D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5536" y="1484313"/>
            <a:ext cx="8291264" cy="5041031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When speech is recorded in background noise, it becomes harder to hear clearly and can affect the signal characteristics</a:t>
            </a:r>
          </a:p>
          <a:p>
            <a:pPr lvl="1">
              <a:defRPr/>
            </a:pPr>
            <a:r>
              <a:rPr lang="en-US" dirty="0" smtClean="0"/>
              <a:t>Makes it hard for us to clearly understand what is being spoken (reduces </a:t>
            </a:r>
            <a:r>
              <a:rPr lang="en-US" i="1" dirty="0" smtClean="0"/>
              <a:t>speech intelligibility</a:t>
            </a:r>
            <a:r>
              <a:rPr lang="en-US" dirty="0" smtClean="0"/>
              <a:t> and </a:t>
            </a:r>
            <a:r>
              <a:rPr lang="en-US" i="1" dirty="0" smtClean="0"/>
              <a:t>speech quality)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Makes it more difficult for a computer to automatically recognize what is being spoken (reduces </a:t>
            </a:r>
            <a:r>
              <a:rPr lang="en-US" i="1" dirty="0" smtClean="0"/>
              <a:t>recognition accuracy</a:t>
            </a:r>
            <a:r>
              <a:rPr lang="en-US" dirty="0" smtClean="0"/>
              <a:t>)</a:t>
            </a:r>
            <a:endParaRPr lang="en-AU" dirty="0" smtClean="0"/>
          </a:p>
          <a:p>
            <a:pPr>
              <a:defRPr/>
            </a:pPr>
            <a:r>
              <a:rPr lang="en-AU" dirty="0" smtClean="0"/>
              <a:t>We </a:t>
            </a:r>
            <a:r>
              <a:rPr lang="en-AU" dirty="0"/>
              <a:t>can divide noise in two categories</a:t>
            </a:r>
          </a:p>
          <a:p>
            <a:pPr lvl="1">
              <a:defRPr/>
            </a:pPr>
            <a:r>
              <a:rPr lang="en-AU" dirty="0"/>
              <a:t>Stationary  -  remains unchanged over </a:t>
            </a:r>
            <a:r>
              <a:rPr lang="en-AU" dirty="0" smtClean="0"/>
              <a:t>time, e.g. noise </a:t>
            </a:r>
            <a:r>
              <a:rPr lang="en-AU" dirty="0"/>
              <a:t>from fans</a:t>
            </a:r>
          </a:p>
          <a:p>
            <a:pPr lvl="1">
              <a:defRPr/>
            </a:pPr>
            <a:r>
              <a:rPr lang="en-AU" dirty="0"/>
              <a:t>Non-stationary – the spectral characteristics of the noise change over </a:t>
            </a:r>
            <a:r>
              <a:rPr lang="en-AU" dirty="0" smtClean="0"/>
              <a:t>time e.g. noise </a:t>
            </a:r>
            <a:r>
              <a:rPr lang="en-AU" dirty="0"/>
              <a:t>on the street changes as different vehicles pass by, different people </a:t>
            </a:r>
            <a:r>
              <a:rPr lang="en-AU" dirty="0" smtClean="0"/>
              <a:t>talking at the same time, </a:t>
            </a:r>
            <a:r>
              <a:rPr lang="en-AU" dirty="0"/>
              <a:t>etc.</a:t>
            </a:r>
          </a:p>
          <a:p>
            <a:pPr>
              <a:defRPr/>
            </a:pPr>
            <a:r>
              <a:rPr lang="en-AU" dirty="0"/>
              <a:t>Non stationary noise: harder to deal with as the spectral characteristics change over </a:t>
            </a:r>
            <a:r>
              <a:rPr lang="en-AU" dirty="0" smtClean="0"/>
              <a:t>time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55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altLang="en-US" smtClean="0">
                <a:latin typeface="Arial" charset="0"/>
              </a:rPr>
              <a:t>Spectral characteristics of noise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990E59-C576-43A0-9156-EA399EADF31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887103" y="1375371"/>
          <a:ext cx="7602141" cy="4314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931524" y="816571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dirty="0">
                <a:latin typeface="+mn-lt"/>
              </a:rPr>
              <a:t>Different noise types have the energy concentrated in different regions – compare with spectra of </a:t>
            </a:r>
            <a:r>
              <a:rPr lang="en-AU" dirty="0" smtClean="0">
                <a:latin typeface="+mn-lt"/>
              </a:rPr>
              <a:t>male (blue curve) </a:t>
            </a:r>
            <a:r>
              <a:rPr lang="en-AU" dirty="0">
                <a:latin typeface="+mn-lt"/>
              </a:rPr>
              <a:t>and </a:t>
            </a:r>
            <a:r>
              <a:rPr lang="en-AU" dirty="0" smtClean="0">
                <a:latin typeface="+mn-lt"/>
              </a:rPr>
              <a:t>female (purple curve) </a:t>
            </a:r>
            <a:r>
              <a:rPr lang="en-AU" dirty="0">
                <a:latin typeface="+mn-lt"/>
              </a:rPr>
              <a:t>speech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5602288"/>
            <a:ext cx="4267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dirty="0">
                <a:latin typeface="+mn-lt"/>
              </a:rPr>
              <a:t>Babble Noise: speech from many people talking around you e.g. in a restaurant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4347" y="5653087"/>
            <a:ext cx="4267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dirty="0">
                <a:latin typeface="+mn-lt"/>
              </a:rPr>
              <a:t>Pink Noise: Mostly low frequency</a:t>
            </a:r>
          </a:p>
        </p:txBody>
      </p:sp>
      <p:sp>
        <p:nvSpPr>
          <p:cNvPr id="5" name="Oval 4"/>
          <p:cNvSpPr/>
          <p:nvPr/>
        </p:nvSpPr>
        <p:spPr>
          <a:xfrm>
            <a:off x="2555776" y="2924944"/>
            <a:ext cx="1872208" cy="864096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4211960" y="1895490"/>
            <a:ext cx="3845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Here, the noise has amplitudes higher than the speech amplitude – this distorts the speech signal</a:t>
            </a:r>
            <a:endParaRPr lang="en-AU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923928" y="2131317"/>
            <a:ext cx="360040" cy="8958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1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Examples of noisy speech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600E2-0303-4E20-B4AF-D3447A8A83A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9595" y="1433415"/>
            <a:ext cx="8229600" cy="1447800"/>
          </a:xfrm>
        </p:spPr>
        <p:txBody>
          <a:bodyPr/>
          <a:lstStyle/>
          <a:p>
            <a:r>
              <a:rPr lang="en-AU" dirty="0" smtClean="0"/>
              <a:t>Let’s listen to some examples </a:t>
            </a:r>
          </a:p>
          <a:p>
            <a:r>
              <a:rPr lang="en-AU" dirty="0" smtClean="0"/>
              <a:t>What is the speaker saying?</a:t>
            </a:r>
            <a:endParaRPr lang="en-AU" dirty="0"/>
          </a:p>
        </p:txBody>
      </p:sp>
      <p:pic>
        <p:nvPicPr>
          <p:cNvPr id="7" name="original_0d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4367" y="3276600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4114800"/>
            <a:ext cx="205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>
                <a:solidFill>
                  <a:prstClr val="black"/>
                </a:solidFill>
                <a:latin typeface="Calibri"/>
              </a:rPr>
              <a:t>Babble Noise</a:t>
            </a:r>
            <a:endParaRPr lang="en-AU" sz="1200" dirty="0"/>
          </a:p>
        </p:txBody>
      </p:sp>
      <p:pic>
        <p:nvPicPr>
          <p:cNvPr id="9" name="Factory Noi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24795" y="3276600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76600" y="4114800"/>
            <a:ext cx="2300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>
                <a:solidFill>
                  <a:prstClr val="black"/>
                </a:solidFill>
                <a:latin typeface="Calibri"/>
              </a:rPr>
              <a:t>Factory Noise</a:t>
            </a:r>
            <a:endParaRPr lang="en-AU" sz="1200" dirty="0"/>
          </a:p>
        </p:txBody>
      </p:sp>
      <p:pic>
        <p:nvPicPr>
          <p:cNvPr id="11" name="white noise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86005" y="3250707"/>
            <a:ext cx="609600" cy="609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19800" y="4114800"/>
            <a:ext cx="213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>
                <a:solidFill>
                  <a:prstClr val="black"/>
                </a:solidFill>
                <a:latin typeface="Calibri"/>
              </a:rPr>
              <a:t>White  Noise</a:t>
            </a:r>
            <a:endParaRPr lang="en-AU" sz="12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33400" y="4797166"/>
            <a:ext cx="822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What affect does the noise have?</a:t>
            </a:r>
            <a:endParaRPr lang="en-A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1517760" y="3645000"/>
              <a:ext cx="360" cy="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08400" y="36356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720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9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97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mute="1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Speech Enhancement Algorithms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B627F-50A8-4F98-A1E0-2B5086633C2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5536" y="1340769"/>
            <a:ext cx="7992888" cy="4104456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GB" dirty="0"/>
              <a:t>Aim: improve the perceptual quality and intelligibility of speech that has been corrupted by noise</a:t>
            </a:r>
          </a:p>
          <a:p>
            <a:pPr>
              <a:defRPr/>
            </a:pPr>
            <a:r>
              <a:rPr lang="en-GB" dirty="0"/>
              <a:t>Classes of speech enhancement algorithms:</a:t>
            </a:r>
          </a:p>
          <a:p>
            <a:pPr lvl="1">
              <a:defRPr/>
            </a:pPr>
            <a:r>
              <a:rPr lang="en-AU" dirty="0"/>
              <a:t>Spectral Subtractive algorithms – Assume noise is additive, hence if the noise can be estimated it can be removed by simple subtraction of the noise signal from the noise corrupted signal</a:t>
            </a:r>
          </a:p>
          <a:p>
            <a:pPr lvl="1">
              <a:defRPr/>
            </a:pPr>
            <a:r>
              <a:rPr lang="en-GB" dirty="0"/>
              <a:t>Statistical based Algorithms, </a:t>
            </a:r>
            <a:r>
              <a:rPr lang="en-AU" dirty="0"/>
              <a:t>Subspace Algorithms  and methods using source modelling</a:t>
            </a:r>
          </a:p>
          <a:p>
            <a:pPr lvl="1">
              <a:defRPr/>
            </a:pPr>
            <a:r>
              <a:rPr lang="en-AU" i="1" dirty="0"/>
              <a:t>We’ll concentrate on spectral subtractive approaches in </a:t>
            </a:r>
            <a:r>
              <a:rPr lang="en-AU" i="1" dirty="0" smtClean="0"/>
              <a:t>this lecture!</a:t>
            </a:r>
            <a:endParaRPr lang="en-AU" i="1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86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Spectral Subtractive Algorithms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E9A13-5429-4DFE-94DF-9A29C731B90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95536" y="1484313"/>
                <a:ext cx="7416824" cy="417693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AU" dirty="0"/>
                  <a:t>Assume the noise corrupted signal is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AU" dirty="0"/>
                  <a:t>, which is comprised of the clean signal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AU" dirty="0"/>
                  <a:t> and additive stationary noise signal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AU" dirty="0"/>
                  <a:t>.</a:t>
                </a:r>
              </a:p>
              <a:p>
                <a:r>
                  <a:rPr lang="en-AU" dirty="0"/>
                  <a:t>The noise corrupted signal can be expressed as: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AU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AU" i="1">
                        <a:latin typeface="Cambria Math"/>
                      </a:rPr>
                      <m:t>=</m:t>
                    </m:r>
                    <m:r>
                      <a:rPr lang="en-AU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AU" i="1">
                        <a:latin typeface="Cambria Math"/>
                      </a:rPr>
                      <m:t>+</m:t>
                    </m:r>
                    <m:r>
                      <a:rPr lang="en-AU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AU" dirty="0"/>
                  <a:t>		</a:t>
                </a:r>
                <a:endParaRPr lang="en-AU" dirty="0" smtClean="0"/>
              </a:p>
              <a:p>
                <a:pPr marL="0" indent="0" algn="ctr">
                  <a:buNone/>
                </a:pPr>
                <a:r>
                  <a:rPr lang="en-AU" dirty="0" smtClean="0"/>
                  <a:t>Taking </a:t>
                </a:r>
                <a:r>
                  <a:rPr lang="en-AU" dirty="0"/>
                  <a:t>the discrete time Fourier transform of both sides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AU" i="1">
                        <a:latin typeface="Cambria Math"/>
                      </a:rPr>
                      <m:t>𝑌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AU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AU" i="1">
                        <a:latin typeface="Cambria Math"/>
                        <a:ea typeface="Cambria Math"/>
                      </a:rPr>
                      <m:t>𝑋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AU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AU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AU" i="1">
                        <a:latin typeface="Cambria Math"/>
                        <a:ea typeface="Cambria Math"/>
                      </a:rPr>
                      <m:t>𝐷</m:t>
                    </m:r>
                    <m:r>
                      <a:rPr lang="en-AU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AU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AU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AU" dirty="0"/>
                  <a:t>	</a:t>
                </a:r>
                <a:endParaRPr lang="en-AU" dirty="0" smtClean="0"/>
              </a:p>
              <a:p>
                <a:pPr marL="0" indent="0" algn="ctr">
                  <a:buNone/>
                </a:pPr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95536" y="1484313"/>
                <a:ext cx="7416824" cy="4176935"/>
              </a:xfrm>
              <a:blipFill>
                <a:blip r:embed="rId2"/>
                <a:stretch>
                  <a:fillRect l="-1726" t="-4082" r="-18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8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Spectral Subtractive Algorithms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3185B-FB31-4C9F-B195-57FE353DE447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95536" y="1484313"/>
                <a:ext cx="7344816" cy="43830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AU" dirty="0" smtClean="0"/>
                  <a:t>Expressing </a:t>
                </a:r>
                <a14:m>
                  <m:oMath xmlns:m="http://schemas.openxmlformats.org/officeDocument/2006/math">
                    <m:r>
                      <a:rPr lang="en-AU" i="1" dirty="0">
                        <a:latin typeface="Cambria Math"/>
                      </a:rPr>
                      <m:t>𝑌</m:t>
                    </m:r>
                    <m:r>
                      <a:rPr lang="en-AU" i="1" dirty="0">
                        <a:latin typeface="Cambria Math"/>
                      </a:rPr>
                      <m:t>(</m:t>
                    </m:r>
                    <m:r>
                      <a:rPr lang="en-AU" i="1" dirty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AU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AU" dirty="0"/>
                  <a:t> in polar form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AU" i="1">
                        <a:latin typeface="Cambria Math"/>
                      </a:rPr>
                      <m:t>𝑌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AU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AU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AU" i="1">
                                <a:latin typeface="Cambria Math"/>
                                <a:ea typeface="Cambria Math"/>
                              </a:rPr>
                              <m:t>𝑌</m:t>
                            </m:r>
                            <m:r>
                              <a:rPr lang="en-AU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AU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AU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  <m:r>
                          <a:rPr lang="en-AU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AU" i="1">
                            <a:latin typeface="Cambria Math"/>
                            <a:ea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AU" i="1"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sub>
                        </m:sSub>
                        <m:r>
                          <a:rPr lang="en-AU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AU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AU" i="1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AU" dirty="0"/>
                  <a:t>		</a:t>
                </a:r>
                <a:endParaRPr lang="en-AU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AU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AU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latin typeface="Cambria Math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A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  <m:r>
                          <a:rPr lang="en-AU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AU" i="1">
                            <a:latin typeface="Cambria Math"/>
                            <a:ea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AU" i="1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en-AU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AU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AU" i="1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AU" dirty="0"/>
                  <a:t>	</a:t>
                </a:r>
                <a:endParaRPr lang="en-AU" dirty="0" smtClean="0"/>
              </a:p>
              <a:p>
                <a:pPr marL="0" indent="0" algn="ctr">
                  <a:buNone/>
                </a:pPr>
                <a:r>
                  <a:rPr lang="en-AU" dirty="0" smtClean="0"/>
                  <a:t>And </a:t>
                </a:r>
                <a:endParaRPr lang="en-AU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AU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  <m:r>
                            <a:rPr lang="en-AU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AU" i="1"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sub>
                          </m:sSub>
                          <m:r>
                            <a:rPr lang="en-AU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AU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AU" i="1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 algn="ctr">
                  <a:buNone/>
                </a:pPr>
                <a:r>
                  <a:rPr lang="en-AU" dirty="0" smtClean="0"/>
                  <a:t>The </a:t>
                </a:r>
                <a:r>
                  <a:rPr lang="en-AU" dirty="0"/>
                  <a:t>estimate of the clean speech can be expressed as: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i="1">
                              <a:latin typeface="Cambria Math"/>
                            </a:rPr>
                            <m:t>𝑋</m:t>
                          </m:r>
                        </m:e>
                      </m:acc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AU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AU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AU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AU" i="1"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AU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  <m:r>
                            <a:rPr lang="en-AU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AU" i="1"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AU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AU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AU" i="1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  <m:r>
                        <a:rPr lang="en-AU" i="1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  <m:r>
                            <a:rPr lang="en-AU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AU" i="1"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AU" i="1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en-AU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AU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AU" i="1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95536" y="1484313"/>
                <a:ext cx="7344816" cy="4383087"/>
              </a:xfrm>
              <a:blipFill>
                <a:blip r:embed="rId2"/>
                <a:stretch>
                  <a:fillRect l="-1909" t="-2917" r="-66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629400" y="1329561"/>
            <a:ext cx="1600200" cy="461665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Phase</a:t>
            </a:r>
            <a:endParaRPr lang="en-A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410200" y="1791226"/>
            <a:ext cx="1219200" cy="418574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21858" y="1105635"/>
            <a:ext cx="2145542" cy="461665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Magnitude</a:t>
            </a:r>
            <a:endParaRPr lang="en-A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721858" y="1600200"/>
            <a:ext cx="850142" cy="592519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95536" y="5060424"/>
            <a:ext cx="77724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173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Spectral Subtractive Algorithms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600E2-0303-4E20-B4AF-D3447A8A83A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95536" y="1484313"/>
                <a:ext cx="7605464" cy="4104927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AU" dirty="0"/>
                  <a:t>But, both the magnitude and phase of the noise signal is unknown </a:t>
                </a:r>
              </a:p>
              <a:p>
                <a:pPr lvl="1"/>
                <a:r>
                  <a:rPr lang="en-AU" dirty="0"/>
                  <a:t>Hence we assume that the magnitude of the noise can be estimated during non-speech activity - </a:t>
                </a:r>
                <a:r>
                  <a:rPr lang="en-AU" i="1" dirty="0"/>
                  <a:t>big assumption!</a:t>
                </a:r>
                <a:r>
                  <a:rPr lang="en-AU" dirty="0"/>
                  <a:t> </a:t>
                </a:r>
              </a:p>
              <a:p>
                <a:pPr lvl="1"/>
                <a:r>
                  <a:rPr lang="en-AU" dirty="0"/>
                  <a:t>Phase of the noise is replaced by the phase of the noisy speech,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en-AU" i="1">
                            <a:latin typeface="Cambria Math"/>
                            <a:ea typeface="Cambria Math"/>
                          </a:rPr>
                          <m:t>𝑌</m:t>
                        </m:r>
                      </m:sub>
                    </m:sSub>
                    <m:r>
                      <a:rPr lang="en-AU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AU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AU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AU" dirty="0"/>
                  <a:t>. </a:t>
                </a:r>
              </a:p>
              <a:p>
                <a:pPr lvl="1"/>
                <a:r>
                  <a:rPr lang="en-AU" dirty="0"/>
                  <a:t>Assumes that phase does not affect speech intelligibility (but may affect speech quality)</a:t>
                </a:r>
              </a:p>
              <a:p>
                <a:r>
                  <a:rPr lang="en-AU" dirty="0"/>
                  <a:t>Now we can express our clean signal estimate as: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i="1">
                            <a:latin typeface="Cambria Math"/>
                          </a:rPr>
                          <m:t>𝑋</m:t>
                        </m:r>
                      </m:e>
                    </m:acc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AU" i="1">
                        <a:latin typeface="Cambria Math"/>
                      </a:rPr>
                      <m:t>=(</m:t>
                    </m:r>
                    <m:d>
                      <m:dPr>
                        <m:begChr m:val="|"/>
                        <m:endChr m:val="|"/>
                        <m:ctrlPr>
                          <a:rPr lang="en-AU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AU" i="1">
                            <a:latin typeface="Cambria Math"/>
                            <a:ea typeface="Cambria Math"/>
                          </a:rPr>
                          <m:t>𝑌</m:t>
                        </m:r>
                        <m:d>
                          <m:dPr>
                            <m:ctrlPr>
                              <a:rPr lang="en-AU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AU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</m:d>
                      </m:e>
                    </m:d>
                    <m:r>
                      <a:rPr lang="en-AU" i="1"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latin typeface="Cambria Math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A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  <m:r>
                          <a:rPr lang="en-AU" i="1"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a:rPr lang="en-AU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AU" i="1">
                            <a:latin typeface="Cambria Math"/>
                            <a:ea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AU" i="1"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sub>
                        </m:sSub>
                        <m:r>
                          <a:rPr lang="en-AU" i="1">
                            <a:latin typeface="Cambria Math"/>
                            <a:ea typeface="Cambria Math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AU" dirty="0"/>
                  <a:t>	</a:t>
                </a:r>
              </a:p>
            </p:txBody>
          </p:sp>
        </mc:Choice>
        <mc:Fallback xmlns="">
          <p:sp>
            <p:nvSpPr>
              <p:cNvPr id="8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95536" y="1484313"/>
                <a:ext cx="7605464" cy="4104927"/>
              </a:xfrm>
              <a:blipFill>
                <a:blip r:embed="rId2"/>
                <a:stretch>
                  <a:fillRect l="-1202" t="-2967" r="-6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619673" y="4581127"/>
            <a:ext cx="4933528" cy="644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43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Spectral Subtractive Algorithms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6C77D-2252-495B-BD60-B2FADAC9F487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95536" y="1484313"/>
                <a:ext cx="7704856" cy="367287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AU" dirty="0"/>
                  <a:t>The clean signal estimate now can be obtained from the inverse Fourier Transform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AU" i="1">
                        <a:latin typeface="Cambria Math"/>
                      </a:rPr>
                      <m:t>(</m:t>
                    </m:r>
                    <m:r>
                      <a:rPr lang="en-AU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AU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AU" dirty="0"/>
                  <a:t>.</a:t>
                </a:r>
              </a:p>
              <a:p>
                <a:r>
                  <a:rPr lang="en-AU" dirty="0"/>
                  <a:t>One problem:</a:t>
                </a:r>
              </a:p>
              <a:p>
                <a:pPr lvl="1"/>
                <a:r>
                  <a:rPr lang="en-AU" dirty="0"/>
                  <a:t>when we subtract the noise from noisy speech the result may be negative</a:t>
                </a:r>
              </a:p>
              <a:p>
                <a:r>
                  <a:rPr lang="en-AU" dirty="0"/>
                  <a:t>One solution:</a:t>
                </a:r>
              </a:p>
              <a:p>
                <a:pPr lvl="1"/>
                <a:r>
                  <a:rPr lang="en-AU" dirty="0"/>
                  <a:t>use of a half wave rectifier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d>
                            <m:d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en-AU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AU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i="1">
                                        <a:latin typeface="Cambria Math"/>
                                        <a:ea typeface="Cambria Math"/>
                                      </a:rPr>
                                      <m:t>𝑌</m:t>
                                    </m:r>
                                    <m:d>
                                      <m:dPr>
                                        <m:ctrlPr>
                                          <a:rPr lang="en-AU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AU" i="1"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AU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i="1">
                                        <a:latin typeface="Cambria Math"/>
                                      </a:rPr>
                                      <m:t>𝐷</m:t>
                                    </m:r>
                                    <m:d>
                                      <m:dPr>
                                        <m:ctrlPr>
                                          <a:rPr lang="en-A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AU" i="1"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AU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AU" i="1">
                                <a:latin typeface="Cambria Math"/>
                              </a:rPr>
                              <m:t>𝑖</m:t>
                            </m:r>
                            <m:r>
                              <a:rPr lang="en-AU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AU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AU" i="1">
                                    <a:latin typeface="Cambria Math"/>
                                    <a:ea typeface="Cambria Math"/>
                                  </a:rPr>
                                  <m:t>𝑌</m:t>
                                </m:r>
                                <m:d>
                                  <m:dPr>
                                    <m:ctrlPr>
                                      <a:rPr lang="en-AU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AU" i="1"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A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i="1">
                                    <a:latin typeface="Cambria Math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</m:d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AU" i="1">
                                <a:latin typeface="Cambria Math"/>
                              </a:rPr>
                              <m:t>𝑜𝑡h𝑒𝑟𝑤𝑖𝑠𝑒</m:t>
                            </m:r>
                          </m:e>
                        </m:mr>
                      </m:m>
                    </m:oMath>
                  </m:oMathPara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95536" y="1484313"/>
                <a:ext cx="7704856" cy="3672879"/>
              </a:xfrm>
              <a:blipFill>
                <a:blip r:embed="rId2"/>
                <a:stretch>
                  <a:fillRect l="-1345" t="-3648" r="-229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28153" y="4005064"/>
            <a:ext cx="80772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45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Suppression Function Representation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47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95536" y="1484313"/>
                <a:ext cx="8291264" cy="4680991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AU" dirty="0"/>
                  <a:t>We can write (13) in the following form: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AU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AU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AU" i="1">
                                <a:latin typeface="Cambria Math"/>
                              </a:rPr>
                              <m:t>(</m:t>
                            </m:r>
                            <m:r>
                              <a:rPr lang="en-AU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AU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AU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AU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/>
                      </a:rPr>
                      <m:t>(</m:t>
                    </m:r>
                    <m:r>
                      <a:rPr lang="en-AU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AU" i="1">
                        <a:latin typeface="Cambria Math"/>
                        <a:ea typeface="Cambria Math"/>
                      </a:rPr>
                      <m:t>)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AU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AU" i="1">
                                <a:latin typeface="Cambria Math"/>
                                <a:ea typeface="Cambria Math"/>
                              </a:rPr>
                              <m:t>𝑌</m:t>
                            </m:r>
                            <m:r>
                              <a:rPr lang="en-AU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AU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AU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AU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	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AU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AU" i="1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AU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AU" i="1">
                            <a:latin typeface="Cambria Math"/>
                            <a:ea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AU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AU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AU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i="1">
                                        <a:latin typeface="Cambria Math"/>
                                        <a:ea typeface="Cambria Math"/>
                                      </a:rPr>
                                      <m:t>𝐷</m:t>
                                    </m:r>
                                    <m:r>
                                      <a:rPr lang="en-AU" i="1">
                                        <a:latin typeface="Cambria Math"/>
                                        <a:ea typeface="Cambria Math"/>
                                      </a:rPr>
                                      <m:t> (</m:t>
                                    </m:r>
                                    <m:r>
                                      <a:rPr lang="en-AU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  <m:r>
                                      <a:rPr lang="en-AU" i="1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AU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AU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AU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i="1">
                                        <a:latin typeface="Cambria Math"/>
                                        <a:ea typeface="Cambria Math"/>
                                      </a:rPr>
                                      <m:t>𝑌</m:t>
                                    </m:r>
                                    <m:r>
                                      <a:rPr lang="en-AU" i="1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AU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  <m:r>
                                      <a:rPr lang="en-AU" i="1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AU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AU" dirty="0"/>
                  <a:t>		</a:t>
                </a:r>
              </a:p>
              <a:p>
                <a:r>
                  <a:rPr lang="en-AU" dirty="0"/>
                  <a:t>Here </a:t>
                </a:r>
                <a14:m>
                  <m:oMath xmlns:m="http://schemas.openxmlformats.org/officeDocument/2006/math">
                    <m:r>
                      <a:rPr lang="en-AU" i="1" dirty="0">
                        <a:latin typeface="Cambria Math"/>
                      </a:rPr>
                      <m:t>𝐻</m:t>
                    </m:r>
                    <m:r>
                      <a:rPr lang="en-AU" i="1" dirty="0">
                        <a:latin typeface="Cambria Math"/>
                      </a:rPr>
                      <m:t>(</m:t>
                    </m:r>
                    <m:r>
                      <a:rPr lang="en-AU" i="1" dirty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AU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AU" dirty="0"/>
                  <a:t> is referred to as the </a:t>
                </a:r>
                <a:r>
                  <a:rPr lang="en-AU" i="1" dirty="0"/>
                  <a:t>gain</a:t>
                </a:r>
                <a:r>
                  <a:rPr lang="en-AU" dirty="0"/>
                  <a:t> function or </a:t>
                </a:r>
                <a:r>
                  <a:rPr lang="en-AU" i="1" dirty="0"/>
                  <a:t>suppression</a:t>
                </a:r>
                <a:r>
                  <a:rPr lang="en-AU" dirty="0"/>
                  <a:t> function</a:t>
                </a:r>
              </a:p>
              <a:p>
                <a14:m>
                  <m:oMath xmlns:m="http://schemas.openxmlformats.org/officeDocument/2006/math">
                    <m:r>
                      <a:rPr lang="en-AU" i="1" dirty="0">
                        <a:latin typeface="Cambria Math"/>
                      </a:rPr>
                      <m:t>𝐻</m:t>
                    </m:r>
                    <m:r>
                      <a:rPr lang="en-AU" i="1" dirty="0">
                        <a:latin typeface="Cambria Math"/>
                      </a:rPr>
                      <m:t>(</m:t>
                    </m:r>
                    <m:r>
                      <a:rPr lang="en-AU" i="1" dirty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AU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AU" dirty="0"/>
                  <a:t> provides the amount of suppression or attenuation (</a:t>
                </a:r>
                <a14:m>
                  <m:oMath xmlns:m="http://schemas.openxmlformats.org/officeDocument/2006/math">
                    <m:r>
                      <a:rPr lang="en-AU" dirty="0">
                        <a:latin typeface="Cambria Math"/>
                        <a:ea typeface="Cambria Math"/>
                      </a:rPr>
                      <m:t>0</m:t>
                    </m:r>
                    <m:r>
                      <a:rPr lang="en-AU" i="1" dirty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AU" i="1" dirty="0">
                        <a:latin typeface="Cambria Math"/>
                      </a:rPr>
                      <m:t>𝐻</m:t>
                    </m:r>
                    <m:r>
                      <a:rPr lang="en-AU" i="1" dirty="0">
                        <a:latin typeface="Cambria Math"/>
                      </a:rPr>
                      <m:t>(</m:t>
                    </m:r>
                    <m:r>
                      <a:rPr lang="en-AU" i="1" dirty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AU" i="1" dirty="0">
                        <a:latin typeface="Cambria Math"/>
                      </a:rPr>
                      <m:t>)</m:t>
                    </m:r>
                    <m:r>
                      <a:rPr lang="en-AU" i="1" dirty="0">
                        <a:latin typeface="Cambria Math"/>
                        <a:ea typeface="Cambria Math"/>
                      </a:rPr>
                      <m:t>≤1)</m:t>
                    </m:r>
                  </m:oMath>
                </a14:m>
                <a:r>
                  <a:rPr lang="en-AU" dirty="0"/>
                  <a:t> applied to the noisy power spectrum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AU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AU" i="1">
                                <a:latin typeface="Cambria Math"/>
                                <a:ea typeface="Cambria Math"/>
                              </a:rPr>
                              <m:t>𝑌</m:t>
                            </m:r>
                            <m:r>
                              <a:rPr lang="en-AU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AU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AU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AU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 at a given frequency to obtain the enhanced power spectrum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AU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AU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AU" i="1">
                                <a:latin typeface="Cambria Math"/>
                              </a:rPr>
                              <m:t>(</m:t>
                            </m:r>
                            <m:r>
                              <a:rPr lang="en-AU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AU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AU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 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95536" y="1484313"/>
                <a:ext cx="8291264" cy="4680991"/>
              </a:xfrm>
              <a:blipFill>
                <a:blip r:embed="rId2"/>
                <a:stretch>
                  <a:fillRect l="-1250" t="-195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0145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Spectral </a:t>
            </a:r>
            <a:r>
              <a:rPr lang="en-AU" dirty="0" smtClean="0"/>
              <a:t>subtraction – practical limitations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48</a:t>
            </a:fld>
            <a:endParaRPr lang="en-US" altLang="ko-K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5536" y="1178266"/>
            <a:ext cx="8136904" cy="5184575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AU" dirty="0"/>
              <a:t>Spectral subtraction is applied separately to a frame of speech</a:t>
            </a:r>
          </a:p>
          <a:p>
            <a:pPr lvl="1">
              <a:defRPr/>
            </a:pPr>
            <a:r>
              <a:rPr lang="en-AU" dirty="0"/>
              <a:t>Just like frames used in Linear Prediction</a:t>
            </a:r>
          </a:p>
          <a:p>
            <a:pPr>
              <a:defRPr/>
            </a:pPr>
            <a:r>
              <a:rPr lang="en-US" dirty="0" smtClean="0"/>
              <a:t>Good performance requires accurate estimation of the magnitude of the noise component</a:t>
            </a:r>
          </a:p>
          <a:p>
            <a:pPr lvl="1">
              <a:defRPr/>
            </a:pPr>
            <a:r>
              <a:rPr lang="en-US" dirty="0" smtClean="0"/>
              <a:t>If noise is assumed stationary, one approach is to use the average magnitude of the first 3 to 5 recorded frames (assuming no speech signal at the start)</a:t>
            </a:r>
          </a:p>
          <a:p>
            <a:pPr lvl="1">
              <a:defRPr/>
            </a:pPr>
            <a:r>
              <a:rPr lang="en-US" dirty="0" smtClean="0"/>
              <a:t>More sophisticated approaches regularly update the noise estimate using e.g. Voice Activity Detection (VAD) to find segments when no speech is present</a:t>
            </a:r>
          </a:p>
          <a:p>
            <a:pPr>
              <a:defRPr/>
            </a:pPr>
            <a:r>
              <a:rPr lang="en-AU" dirty="0" smtClean="0"/>
              <a:t>Negative </a:t>
            </a:r>
            <a:r>
              <a:rPr lang="en-AU" dirty="0"/>
              <a:t>values owing to errors in the noise spectrum calculation creates  isolated peaks in the spectrum </a:t>
            </a:r>
          </a:p>
          <a:p>
            <a:pPr lvl="1">
              <a:defRPr/>
            </a:pPr>
            <a:r>
              <a:rPr lang="en-AU" dirty="0"/>
              <a:t>when converted to time domain, this sounds like tones with frequencies that change randomly from frame to frame - known as </a:t>
            </a:r>
            <a:r>
              <a:rPr lang="en-AU" i="1" dirty="0"/>
              <a:t>musical </a:t>
            </a:r>
            <a:r>
              <a:rPr lang="en-AU" i="1" dirty="0" smtClean="0"/>
              <a:t>noise</a:t>
            </a:r>
            <a:endParaRPr lang="en-AU" dirty="0"/>
          </a:p>
          <a:p>
            <a:pPr lvl="1">
              <a:defRPr/>
            </a:pPr>
            <a:r>
              <a:rPr lang="en-AU" dirty="0" smtClean="0"/>
              <a:t>Musical </a:t>
            </a:r>
            <a:r>
              <a:rPr lang="en-AU" dirty="0"/>
              <a:t>noise significantly degrades perceptual speech quality</a:t>
            </a:r>
          </a:p>
          <a:p>
            <a:pPr>
              <a:defRPr/>
            </a:pPr>
            <a:r>
              <a:rPr lang="en-AU" dirty="0"/>
              <a:t>Minor disadvantage: </a:t>
            </a:r>
          </a:p>
          <a:p>
            <a:pPr lvl="1">
              <a:defRPr/>
            </a:pPr>
            <a:r>
              <a:rPr lang="en-AU" dirty="0"/>
              <a:t>errors in the phase, since we use the phase of noisy speech for the output speech, produces roughness in the </a:t>
            </a:r>
            <a:r>
              <a:rPr lang="en-AU" dirty="0" smtClean="0"/>
              <a:t>quality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8434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5536" y="1484313"/>
            <a:ext cx="7416824" cy="439295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Speech technology applications</a:t>
            </a:r>
          </a:p>
          <a:p>
            <a:r>
              <a:rPr lang="en-US" dirty="0" smtClean="0"/>
              <a:t>Speech production model and </a:t>
            </a:r>
            <a:r>
              <a:rPr lang="en-US" dirty="0"/>
              <a:t>s</a:t>
            </a:r>
            <a:r>
              <a:rPr lang="en-US" dirty="0" smtClean="0"/>
              <a:t>peech signal characteristics</a:t>
            </a:r>
          </a:p>
          <a:p>
            <a:r>
              <a:rPr lang="en-US" dirty="0" smtClean="0"/>
              <a:t>Linear </a:t>
            </a:r>
            <a:r>
              <a:rPr lang="en-US" dirty="0" smtClean="0"/>
              <a:t>Prediction (LP)</a:t>
            </a:r>
            <a:r>
              <a:rPr lang="en-AU" dirty="0" smtClean="0"/>
              <a:t> </a:t>
            </a:r>
            <a:r>
              <a:rPr lang="en-AU" dirty="0" smtClean="0"/>
              <a:t>for modelling speech</a:t>
            </a:r>
            <a:endParaRPr lang="en-AU" dirty="0" smtClean="0"/>
          </a:p>
          <a:p>
            <a:r>
              <a:rPr lang="en-US" dirty="0" smtClean="0"/>
              <a:t>Human sound perception</a:t>
            </a:r>
          </a:p>
          <a:p>
            <a:r>
              <a:rPr lang="en-US" dirty="0" smtClean="0"/>
              <a:t>Enhancing speech corrupted by noise</a:t>
            </a:r>
          </a:p>
          <a:p>
            <a:r>
              <a:rPr lang="en-AU" dirty="0"/>
              <a:t>Performance measures for speech </a:t>
            </a:r>
            <a:r>
              <a:rPr lang="en-AU" dirty="0" smtClean="0"/>
              <a:t>processing applications </a:t>
            </a:r>
          </a:p>
          <a:p>
            <a:r>
              <a:rPr lang="en-US" dirty="0" smtClean="0"/>
              <a:t>Microphones </a:t>
            </a:r>
            <a:r>
              <a:rPr lang="en-US" dirty="0" smtClean="0"/>
              <a:t>and microphone array processing of speech (bonus slides)</a:t>
            </a:r>
          </a:p>
        </p:txBody>
      </p:sp>
    </p:spTree>
    <p:extLst>
      <p:ext uri="{BB962C8B-B14F-4D97-AF65-F5344CB8AC3E}">
        <p14:creationId xmlns:p14="http://schemas.microsoft.com/office/powerpoint/2010/main" val="40966762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AU" dirty="0" smtClean="0"/>
              <a:t>Algorithms to Reduce Musical Noise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5A6C35-7894-4ABC-8721-2E0B3B32C37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3469" y="1016787"/>
            <a:ext cx="6984776" cy="2208602"/>
          </a:xfrm>
        </p:spPr>
        <p:txBody>
          <a:bodyPr/>
          <a:lstStyle/>
          <a:p>
            <a:r>
              <a:rPr lang="en-AU" sz="2400" dirty="0"/>
              <a:t>Spectral Subtraction Using Over </a:t>
            </a:r>
            <a:r>
              <a:rPr lang="en-AU" sz="2400" dirty="0" smtClean="0"/>
              <a:t>subtraction</a:t>
            </a:r>
            <a:endParaRPr lang="en-AU" sz="2400" dirty="0"/>
          </a:p>
          <a:p>
            <a:pPr lvl="1"/>
            <a:r>
              <a:rPr lang="en-AU" sz="2000" dirty="0"/>
              <a:t>Rather than setting any negative value to 0, set to a small value (spectral noise floor</a:t>
            </a:r>
            <a:r>
              <a:rPr lang="en-AU" sz="2000" dirty="0" smtClean="0"/>
              <a:t>)</a:t>
            </a:r>
          </a:p>
          <a:p>
            <a:r>
              <a:rPr lang="en-US" sz="2400" dirty="0" smtClean="0"/>
              <a:t>Hence: </a:t>
            </a:r>
            <a:endParaRPr lang="en-AU" sz="2400" dirty="0"/>
          </a:p>
          <a:p>
            <a:pPr marL="0" indent="0">
              <a:buNone/>
            </a:pP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3469" y="3957283"/>
                <a:ext cx="8153400" cy="2133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7500" lnSpcReduction="20000"/>
              </a:bodyPr>
              <a:lstStyle/>
              <a:p>
                <a:pPr marL="342900" indent="-342900">
                  <a:spcBef>
                    <a:spcPct val="20000"/>
                  </a:spcBef>
                  <a:buFont typeface="Arial" charset="0"/>
                  <a:buChar char="•"/>
                </a:pPr>
                <a:r>
                  <a:rPr lang="en-AU" sz="3200" dirty="0">
                    <a:latin typeface="+mn-lt"/>
                  </a:rPr>
                  <a:t>If energy of the frame is below the noise floor,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AU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320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AU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3200">
                                <a:latin typeface="Cambria Math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AU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sz="3200">
                                    <a:latin typeface="Cambria Math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AU" sz="3200" dirty="0">
                    <a:latin typeface="+mn-lt"/>
                  </a:rPr>
                  <a:t>, subtraction is not performed</a:t>
                </a:r>
              </a:p>
              <a:p>
                <a:pPr marL="742950" lvl="1" indent="-285750">
                  <a:spcBef>
                    <a:spcPct val="20000"/>
                  </a:spcBef>
                  <a:buFont typeface="Arial" charset="0"/>
                  <a:buChar char="–"/>
                </a:pPr>
                <a:r>
                  <a:rPr lang="en-AU" sz="2800" dirty="0" smtClean="0">
                    <a:latin typeface="+mn-lt"/>
                  </a:rPr>
                  <a:t>Magnitude of current </a:t>
                </a:r>
                <a:r>
                  <a:rPr lang="en-AU" sz="2800" dirty="0">
                    <a:latin typeface="+mn-lt"/>
                  </a:rPr>
                  <a:t>frame </a:t>
                </a:r>
                <a:r>
                  <a:rPr lang="en-AU" sz="2800" dirty="0" smtClean="0">
                    <a:latin typeface="+mn-lt"/>
                  </a:rPr>
                  <a:t>= </a:t>
                </a:r>
                <a:r>
                  <a:rPr lang="en-AU" sz="2800" dirty="0">
                    <a:latin typeface="+mn-lt"/>
                  </a:rPr>
                  <a:t>average magnitude of previous and future frames</a:t>
                </a:r>
              </a:p>
              <a:p>
                <a:pPr marL="342900" indent="-342900">
                  <a:spcBef>
                    <a:spcPct val="20000"/>
                  </a:spcBef>
                  <a:buFont typeface="Arial" charset="0"/>
                  <a:buChar char="•"/>
                </a:pPr>
                <a:r>
                  <a:rPr lang="en-AU" sz="3200" dirty="0">
                    <a:latin typeface="+mn-lt"/>
                  </a:rPr>
                  <a:t>One problem:</a:t>
                </a:r>
              </a:p>
              <a:p>
                <a:pPr marL="742950" lvl="1" indent="-285750">
                  <a:spcBef>
                    <a:spcPct val="20000"/>
                  </a:spcBef>
                  <a:buFont typeface="Arial" charset="0"/>
                  <a:buChar char="–"/>
                </a:pPr>
                <a:r>
                  <a:rPr lang="en-AU" sz="2800" dirty="0">
                    <a:latin typeface="+mn-lt"/>
                  </a:rPr>
                  <a:t> Requires accessing future frames so can be high delay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69" y="3957283"/>
                <a:ext cx="8153400" cy="2133600"/>
              </a:xfrm>
              <a:prstGeom prst="rect">
                <a:avLst/>
              </a:prstGeom>
              <a:blipFill>
                <a:blip r:embed="rId2"/>
                <a:stretch>
                  <a:fillRect l="-1046" t="-5143" r="-1719" b="-11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0025" y="2577577"/>
                <a:ext cx="7696200" cy="107491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AU" sz="20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AU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AU" sz="2000" i="1">
                              <a:latin typeface="Cambria Math"/>
                            </a:rPr>
                            <m:t>(</m:t>
                          </m:r>
                          <m:r>
                            <a:rPr lang="en-AU" sz="20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AU" sz="2000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AU" sz="200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2000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AU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AU" sz="20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AU" sz="200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  <m:r>
                                      <a:rPr lang="en-AU" sz="2000" i="1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AU" sz="2000" i="1">
                                    <a:latin typeface="Cambria Math"/>
                                  </a:rPr>
                                  <m:t>−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2000" i="1">
                                        <a:latin typeface="Cambria Math"/>
                                      </a:rPr>
                                      <m:t>𝐷</m:t>
                                    </m:r>
                                    <m:d>
                                      <m:d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AU" sz="2000" i="1"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AU" sz="20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AU" sz="2000" i="1">
                                    <a:latin typeface="Cambria Math"/>
                                  </a:rPr>
                                  <m:t>𝑖𝑓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2000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AU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AU" sz="2000" i="1"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AU" sz="20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2000" i="1">
                                        <a:latin typeface="Cambria Math"/>
                                      </a:rPr>
                                      <m:t>𝐷</m:t>
                                    </m:r>
                                    <m:d>
                                      <m:d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AU" sz="2000" i="1"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AU" sz="2000" i="1">
                                    <a:latin typeface="Cambria Math"/>
                                    <a:ea typeface="Cambria Math"/>
                                  </a:rPr>
                                  <m:t>&gt;</m:t>
                                </m:r>
                                <m:func>
                                  <m:func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AU" sz="2000">
                                        <a:latin typeface="Cambria Math"/>
                                        <a:ea typeface="Cambria Math"/>
                                      </a:rPr>
                                      <m:t>max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AU" sz="2000" i="1">
                                            <a:latin typeface="Cambria Math"/>
                                          </a:rPr>
                                          <m:t>𝐷</m:t>
                                        </m:r>
                                        <m:d>
                                          <m:dPr>
                                            <m:ctrlPr>
                                              <a:rPr lang="en-AU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AU" sz="20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AU" sz="2000">
                                            <a:latin typeface="Cambria Math"/>
                                          </a:rPr>
                                          <m:t>min</m:t>
                                        </m:r>
                                      </m:e>
                                      <m:lim>
                                        <m:r>
                                          <a:rPr lang="en-AU" sz="2000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  <m:r>
                                          <a:rPr lang="en-AU" sz="2000" i="1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en-AU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AU" sz="2000" i="1">
                                            <a:latin typeface="Cambria Math"/>
                                          </a:rPr>
                                          <m:t>−1,</m:t>
                                        </m:r>
                                        <m:r>
                                          <a:rPr lang="en-AU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AU" sz="20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AU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AU" sz="2000" i="1">
                                            <a:latin typeface="Cambria Math"/>
                                          </a:rPr>
                                          <m:t>+1</m:t>
                                        </m:r>
                                      </m:lim>
                                    </m:limLow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AU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AU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AU" sz="2000" i="1">
                                                    <a:latin typeface="Cambria Math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AU" sz="200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AU" sz="2000" i="1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AU" sz="2000" i="1"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  <m:r>
                                          <a:rPr lang="en-AU" sz="2000" i="1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AU" sz="20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AU" sz="2000" i="1">
                                    <a:latin typeface="Cambria Math"/>
                                  </a:rPr>
                                  <m:t>𝑒𝑙𝑠𝑒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25" y="2577577"/>
                <a:ext cx="7696200" cy="10749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9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AU" dirty="0"/>
              <a:t>Algorithms to Reduce Musical </a:t>
            </a:r>
            <a:r>
              <a:rPr lang="en-AU" dirty="0" smtClean="0"/>
              <a:t>Noise (2)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89FBF-9D18-40EA-82F5-6029FFDC4A2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1342" y="1124744"/>
            <a:ext cx="6944953" cy="1620729"/>
          </a:xfrm>
        </p:spPr>
        <p:txBody>
          <a:bodyPr/>
          <a:lstStyle/>
          <a:p>
            <a:r>
              <a:rPr lang="en-AU" sz="2400" dirty="0"/>
              <a:t>Spectral Subtraction Using Over </a:t>
            </a:r>
            <a:r>
              <a:rPr lang="en-AU" sz="2400" dirty="0" smtClean="0"/>
              <a:t>subtraction</a:t>
            </a:r>
            <a:endParaRPr lang="en-AU" sz="2400" dirty="0"/>
          </a:p>
          <a:p>
            <a:pPr lvl="1"/>
            <a:r>
              <a:rPr lang="en-AU" sz="2000" dirty="0"/>
              <a:t>Rather than setting any negative value to 0, set to a small value (spectral noise floor)</a:t>
            </a:r>
          </a:p>
          <a:p>
            <a:r>
              <a:rPr lang="en-AU" sz="2400" dirty="0"/>
              <a:t>Hence </a:t>
            </a:r>
            <a:r>
              <a:rPr lang="en-AU" sz="2400" dirty="0" smtClean="0"/>
              <a:t>:</a:t>
            </a:r>
            <a:endParaRPr lang="en-AU" sz="2400" dirty="0"/>
          </a:p>
          <a:p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3568" y="2745473"/>
                <a:ext cx="7086600" cy="1187056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AU" sz="20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AU" sz="2000" i="1">
                                  <a:latin typeface="Cambria Math"/>
                                </a:rPr>
                                <m:t> (</m:t>
                              </m:r>
                              <m:r>
                                <a:rPr lang="en-AU" sz="20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AU" sz="2000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AU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AU" sz="200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AU" sz="2000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  <m:r>
                                          <a:rPr lang="en-AU" sz="2000" i="1">
                                            <a:latin typeface="Cambria Math"/>
                                          </a:rPr>
                                          <m:t> (</m:t>
                                        </m:r>
                                        <m:r>
                                          <a:rPr lang="en-AU" sz="2000" i="1"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  <m:r>
                                          <a:rPr lang="en-AU" sz="2000" i="1">
                                            <a:latin typeface="Cambria Math"/>
                                            <a:ea typeface="Cambria Math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AU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AU" sz="20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AU" sz="2000" i="1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  <m:sSup>
                                  <m:sSup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AU" sz="2000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  <m:d>
                                          <m:dPr>
                                            <m:ctrlPr>
                                              <a:rPr lang="en-AU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AU" sz="20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AU" sz="20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AU" sz="2000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AU" sz="2000" i="1">
                                    <a:latin typeface="Cambria Math"/>
                                    <a:ea typeface="Cambria Math"/>
                                  </a:rPr>
                                  <m:t>  </m:t>
                                </m:r>
                                <m:r>
                                  <a:rPr lang="en-AU" sz="2000" i="1">
                                    <a:latin typeface="Cambria Math"/>
                                  </a:rPr>
                                  <m:t>𝑖𝑓</m:t>
                                </m:r>
                                <m:sSup>
                                  <m:sSup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AU" sz="2000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  <m:r>
                                          <a:rPr lang="en-AU" sz="2000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d>
                                          <m:dPr>
                                            <m:ctrlPr>
                                              <a:rPr lang="en-AU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AU" sz="20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AU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AU" sz="2000" i="1">
                                    <a:latin typeface="Cambria Math"/>
                                  </a:rPr>
                                  <m:t>&gt;(</m:t>
                                </m:r>
                                <m:r>
                                  <a:rPr lang="en-AU" sz="2000" i="1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  <m:r>
                                  <a:rPr lang="en-AU" sz="20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AU" sz="2000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  <m:r>
                                  <a:rPr lang="en-AU" sz="2000" i="1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AU" sz="2000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  <m:d>
                                          <m:dPr>
                                            <m:ctrlPr>
                                              <a:rPr lang="en-AU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AU" sz="20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AU" sz="20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2000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A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AU" sz="2000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  <m:d>
                                          <m:dPr>
                                            <m:ctrlPr>
                                              <a:rPr lang="en-AU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AU" sz="20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AU" sz="20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AU" sz="2000" i="1">
                                    <a:latin typeface="Cambria Math"/>
                                  </a:rPr>
                                  <m:t>𝑒𝑙𝑠𝑒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745473"/>
                <a:ext cx="7086600" cy="11870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5536" y="4219926"/>
                <a:ext cx="8023746" cy="1849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342900" lvl="1" indent="-342900">
                  <a:lnSpc>
                    <a:spcPct val="80000"/>
                  </a:lnSpc>
                  <a:spcBef>
                    <a:spcPct val="20000"/>
                  </a:spcBef>
                  <a:buFont typeface="Arial" charset="0"/>
                  <a:buChar char="•"/>
                </a:pPr>
                <a:r>
                  <a:rPr lang="en-AU" sz="2200" dirty="0">
                    <a:latin typeface="+mn-lt"/>
                  </a:rPr>
                  <a:t>where </a:t>
                </a:r>
                <a14:m>
                  <m:oMath xmlns:m="http://schemas.openxmlformats.org/officeDocument/2006/math">
                    <m:r>
                      <a:rPr lang="en-AU" sz="2200">
                        <a:latin typeface="Cambria Math"/>
                      </a:rPr>
                      <m:t>𝛼</m:t>
                    </m:r>
                    <m:r>
                      <a:rPr lang="en-AU" sz="2200">
                        <a:latin typeface="Cambria Math"/>
                      </a:rPr>
                      <m:t> </m:t>
                    </m:r>
                  </m:oMath>
                </a14:m>
                <a:r>
                  <a:rPr lang="en-AU" sz="2200" dirty="0">
                    <a:latin typeface="+mn-lt"/>
                  </a:rPr>
                  <a:t>is the over subtraction factor (</a:t>
                </a:r>
                <a14:m>
                  <m:oMath xmlns:m="http://schemas.openxmlformats.org/officeDocument/2006/math">
                    <m:r>
                      <a:rPr lang="en-AU" sz="2200">
                        <a:latin typeface="Cambria Math"/>
                      </a:rPr>
                      <m:t>𝛼</m:t>
                    </m:r>
                    <m:r>
                      <a:rPr lang="en-AU" sz="2200">
                        <a:latin typeface="Cambria Math"/>
                      </a:rPr>
                      <m:t>≥1)</m:t>
                    </m:r>
                  </m:oMath>
                </a14:m>
                <a:r>
                  <a:rPr lang="en-AU" sz="2200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AU" sz="2200">
                        <a:latin typeface="Cambria Math"/>
                      </a:rPr>
                      <m:t>𝛽</m:t>
                    </m:r>
                    <m:r>
                      <a:rPr lang="en-AU" sz="2200">
                        <a:latin typeface="Cambria Math"/>
                      </a:rPr>
                      <m:t>(0≤</m:t>
                    </m:r>
                    <m:r>
                      <a:rPr lang="en-AU" sz="2200">
                        <a:latin typeface="Cambria Math"/>
                      </a:rPr>
                      <m:t>𝛽</m:t>
                    </m:r>
                    <m:r>
                      <a:rPr lang="en-AU" sz="2200">
                        <a:latin typeface="Cambria Math"/>
                      </a:rPr>
                      <m:t>≪1)</m:t>
                    </m:r>
                  </m:oMath>
                </a14:m>
                <a:r>
                  <a:rPr lang="en-AU" sz="2200" dirty="0">
                    <a:latin typeface="+mn-lt"/>
                  </a:rPr>
                  <a:t> is the spectral floor parameter</a:t>
                </a:r>
              </a:p>
              <a:p>
                <a:pPr marL="342900" lvl="1" indent="-342900">
                  <a:lnSpc>
                    <a:spcPct val="80000"/>
                  </a:lnSpc>
                  <a:spcBef>
                    <a:spcPct val="20000"/>
                  </a:spcBef>
                  <a:buFont typeface="Arial" charset="0"/>
                  <a:buChar char="•"/>
                </a:pPr>
                <a:r>
                  <a:rPr lang="en-AU" sz="2200" dirty="0">
                    <a:latin typeface="+mn-lt"/>
                  </a:rPr>
                  <a:t>The best value of </a:t>
                </a:r>
                <a14:m>
                  <m:oMath xmlns:m="http://schemas.openxmlformats.org/officeDocument/2006/math">
                    <m:r>
                      <a:rPr lang="en-AU" sz="2200">
                        <a:latin typeface="Cambria Math"/>
                      </a:rPr>
                      <m:t>𝛼</m:t>
                    </m:r>
                  </m:oMath>
                </a14:m>
                <a:r>
                  <a:rPr lang="en-AU" sz="2200" dirty="0">
                    <a:latin typeface="+mn-lt"/>
                  </a:rPr>
                  <a:t> was found through experimentation to be </a:t>
                </a:r>
                <a14:m>
                  <m:oMath xmlns:m="http://schemas.openxmlformats.org/officeDocument/2006/math">
                    <m:r>
                      <a:rPr lang="en-AU" sz="2200">
                        <a:latin typeface="Cambria Math"/>
                      </a:rPr>
                      <m:t>𝛼</m:t>
                    </m:r>
                    <m:r>
                      <a:rPr lang="en-AU" sz="22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A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AU" sz="220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AU" sz="220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A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20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AU" sz="2200"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en-AU" sz="2200">
                        <a:latin typeface="Cambria Math"/>
                      </a:rPr>
                      <m:t> </m:t>
                    </m:r>
                    <m:r>
                      <a:rPr lang="en-AU" sz="2200">
                        <a:latin typeface="Cambria Math"/>
                      </a:rPr>
                      <m:t>𝑆𝑁𝑅</m:t>
                    </m:r>
                    <m:r>
                      <a:rPr lang="en-AU" sz="2200">
                        <a:latin typeface="Cambria Math"/>
                      </a:rPr>
                      <m:t>     −5</m:t>
                    </m:r>
                    <m:r>
                      <a:rPr lang="en-AU" sz="2200">
                        <a:latin typeface="Cambria Math"/>
                      </a:rPr>
                      <m:t>𝑑𝐵</m:t>
                    </m:r>
                    <m:r>
                      <a:rPr lang="en-AU" sz="2200">
                        <a:latin typeface="Cambria Math"/>
                      </a:rPr>
                      <m:t>≤</m:t>
                    </m:r>
                    <m:r>
                      <a:rPr lang="en-AU" sz="2200">
                        <a:latin typeface="Cambria Math"/>
                      </a:rPr>
                      <m:t>𝑆𝑁𝑅</m:t>
                    </m:r>
                    <m:r>
                      <a:rPr lang="en-AU" sz="2200">
                        <a:latin typeface="Cambria Math"/>
                      </a:rPr>
                      <m:t> ≤20</m:t>
                    </m:r>
                    <m:r>
                      <a:rPr lang="en-AU" sz="2200">
                        <a:latin typeface="Cambria Math"/>
                      </a:rPr>
                      <m:t>𝑑𝐵</m:t>
                    </m:r>
                  </m:oMath>
                </a14:m>
                <a:endParaRPr lang="en-AU" sz="2200" dirty="0">
                  <a:latin typeface="+mn-lt"/>
                </a:endParaRPr>
              </a:p>
              <a:p>
                <a:pPr marL="342900" lvl="2" indent="-342900">
                  <a:lnSpc>
                    <a:spcPct val="80000"/>
                  </a:lnSpc>
                  <a:spcBef>
                    <a:spcPct val="20000"/>
                  </a:spcBef>
                  <a:buFont typeface="Arial" charset="0"/>
                  <a:buChar char="•"/>
                </a:pPr>
                <a:r>
                  <a:rPr lang="en-AU" sz="2200" dirty="0">
                    <a:latin typeface="+mn-lt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AU" sz="220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sz="2200" dirty="0">
                    <a:latin typeface="+mn-lt"/>
                  </a:rPr>
                  <a:t>is the desired value of </a:t>
                </a:r>
                <a14:m>
                  <m:oMath xmlns:m="http://schemas.openxmlformats.org/officeDocument/2006/math">
                    <m:r>
                      <a:rPr lang="en-AU" sz="2200">
                        <a:latin typeface="Cambria Math"/>
                      </a:rPr>
                      <m:t>𝛼</m:t>
                    </m:r>
                  </m:oMath>
                </a14:m>
                <a:r>
                  <a:rPr lang="en-AU" sz="2200" dirty="0">
                    <a:latin typeface="+mn-lt"/>
                  </a:rPr>
                  <a:t> at 0 dB SNR </a:t>
                </a:r>
              </a:p>
              <a:p>
                <a:pPr marL="1143000" lvl="2" indent="-228600">
                  <a:spcBef>
                    <a:spcPct val="20000"/>
                  </a:spcBef>
                  <a:buFont typeface="Arial" charset="0"/>
                  <a:buChar char="•"/>
                </a:pPr>
                <a:endParaRPr lang="en-AU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19926"/>
                <a:ext cx="8023746" cy="1849026"/>
              </a:xfrm>
              <a:prstGeom prst="rect">
                <a:avLst/>
              </a:prstGeom>
              <a:blipFill>
                <a:blip r:embed="rId3"/>
                <a:stretch>
                  <a:fillRect l="-912" t="-5592" r="-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6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Spectral Subtraction: Other methods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600E2-0303-4E20-B4AF-D3447A8A83A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95536" y="1484313"/>
                <a:ext cx="8208912" cy="410492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AU" dirty="0"/>
                  <a:t>Non-linear spectral subtraction</a:t>
                </a:r>
              </a:p>
              <a:p>
                <a:pPr lvl="1"/>
                <a:r>
                  <a:rPr lang="en-AU" dirty="0"/>
                  <a:t>Frequency-dependent over-subtraction</a:t>
                </a:r>
              </a:p>
              <a:p>
                <a:r>
                  <a:rPr lang="en-AU" dirty="0"/>
                  <a:t>Multi-band spectral subtraction</a:t>
                </a:r>
              </a:p>
              <a:p>
                <a:pPr lvl="1"/>
                <a:r>
                  <a:rPr lang="en-AU" dirty="0"/>
                  <a:t>Separate subtraction per frequency bin</a:t>
                </a:r>
              </a:p>
              <a:p>
                <a:r>
                  <a:rPr lang="en-AU" dirty="0"/>
                  <a:t>Minimum mean square error spectral subtraction</a:t>
                </a:r>
              </a:p>
              <a:p>
                <a:pPr lvl="1"/>
                <a:r>
                  <a:rPr lang="en-AU" dirty="0"/>
                  <a:t>Optimal selection of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AU" dirty="0"/>
                  <a:t> and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/>
                      </a:rPr>
                      <m:t>𝛽</m:t>
                    </m:r>
                  </m:oMath>
                </a14:m>
                <a:endParaRPr lang="en-AU" dirty="0"/>
              </a:p>
              <a:p>
                <a:r>
                  <a:rPr lang="en-AU" dirty="0"/>
                  <a:t>Plus many others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95536" y="1484313"/>
                <a:ext cx="8208912" cy="4104927"/>
              </a:xfrm>
              <a:blipFill>
                <a:blip r:embed="rId2"/>
                <a:stretch>
                  <a:fillRect l="-1709" t="-3116" b="-19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9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Key points from this section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52</a:t>
            </a:fld>
            <a:endParaRPr lang="en-US" altLang="ko-K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5536" y="1484313"/>
            <a:ext cx="7704856" cy="4464967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Backround</a:t>
            </a:r>
            <a:r>
              <a:rPr lang="en-US" dirty="0" smtClean="0"/>
              <a:t> noise affects our ability to hear speech clearly or for computers to recognize speech accurately</a:t>
            </a:r>
          </a:p>
          <a:p>
            <a:r>
              <a:rPr lang="en-US" dirty="0" smtClean="0"/>
              <a:t>Speech enhancement aims to reduce the affects of noise</a:t>
            </a:r>
          </a:p>
          <a:p>
            <a:r>
              <a:rPr lang="en-US" dirty="0" smtClean="0"/>
              <a:t>Spectral subtraction: simplest method and based on subtracting estimated noise magnitude from recorded (noisy) speech magnitude</a:t>
            </a:r>
          </a:p>
          <a:p>
            <a:pPr lvl="1"/>
            <a:r>
              <a:rPr lang="en-US" dirty="0" smtClean="0"/>
              <a:t>Phase of the enhanced speech set equal to the phase of the recorded (noisy) speech</a:t>
            </a:r>
          </a:p>
          <a:p>
            <a:r>
              <a:rPr lang="en-US" dirty="0" smtClean="0"/>
              <a:t>Various methods exist to reduce the effects of musical noise resulting from subtracting inaccurate estimates of the noise signal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14233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16764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AU" dirty="0"/>
              <a:t>Performance measures for speech </a:t>
            </a:r>
            <a:r>
              <a:rPr lang="en-AU" dirty="0" smtClean="0"/>
              <a:t>processing applications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85800" y="3962400"/>
            <a:ext cx="7772400" cy="1500188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Subjective and Objective methods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BAF97C9-8695-4660-8BFA-4F2734668AB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1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AU" dirty="0" smtClean="0"/>
              <a:t>Performance measures for speech enhancement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FA4E0-8FBE-4BCF-8537-05E87904E632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3568" y="1052736"/>
            <a:ext cx="7776864" cy="496855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Speech quality </a:t>
            </a:r>
          </a:p>
          <a:p>
            <a:pPr lvl="1"/>
            <a:r>
              <a:rPr lang="en-US" altLang="en-US" dirty="0" smtClean="0"/>
              <a:t>Based (ideally) on listening tests</a:t>
            </a:r>
            <a:r>
              <a:rPr lang="en-GB" altLang="en-US" dirty="0"/>
              <a:t> </a:t>
            </a:r>
            <a:r>
              <a:rPr lang="en-GB" altLang="en-US" dirty="0" smtClean="0"/>
              <a:t>e.g</a:t>
            </a:r>
            <a:r>
              <a:rPr lang="en-GB" altLang="en-US" dirty="0"/>
              <a:t>. </a:t>
            </a:r>
            <a:r>
              <a:rPr lang="en-GB" altLang="en-US" dirty="0" smtClean="0"/>
              <a:t>Mean Opinion Score (MOS) </a:t>
            </a:r>
          </a:p>
          <a:p>
            <a:pPr lvl="1"/>
            <a:r>
              <a:rPr lang="en-GB" altLang="en-US" dirty="0" smtClean="0"/>
              <a:t>Objective measures: the Perceptual Evaluation of Speech Quality (PESQ) </a:t>
            </a:r>
          </a:p>
          <a:p>
            <a:r>
              <a:rPr lang="en-GB" altLang="en-US" dirty="0" smtClean="0"/>
              <a:t>Speech intelligibility</a:t>
            </a:r>
          </a:p>
          <a:p>
            <a:pPr lvl="1"/>
            <a:r>
              <a:rPr lang="en-GB" altLang="en-US" dirty="0" smtClean="0"/>
              <a:t>Both listening tests and objective measures </a:t>
            </a:r>
          </a:p>
          <a:p>
            <a:r>
              <a:rPr lang="en-GB" altLang="en-US" dirty="0" smtClean="0"/>
              <a:t>There </a:t>
            </a:r>
            <a:r>
              <a:rPr lang="en-GB" altLang="en-US" dirty="0"/>
              <a:t>are also other objective measures based on the </a:t>
            </a:r>
            <a:r>
              <a:rPr lang="en-GB" altLang="en-US" dirty="0" smtClean="0"/>
              <a:t>spectrum</a:t>
            </a:r>
          </a:p>
          <a:p>
            <a:r>
              <a:rPr lang="en-GB" altLang="en-US" dirty="0" smtClean="0"/>
              <a:t>Speech recognition accuracy</a:t>
            </a:r>
          </a:p>
          <a:p>
            <a:pPr lvl="1"/>
            <a:r>
              <a:rPr lang="en-GB" altLang="en-US" dirty="0" smtClean="0"/>
              <a:t>Typically based on the Word Error Rate (WER)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480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Mean Opinion Score (MOS) test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55</a:t>
            </a:fld>
            <a:endParaRPr lang="en-US" altLang="ko-K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5536" y="1484313"/>
            <a:ext cx="7920880" cy="417693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listeners are asked to grade </a:t>
            </a:r>
            <a:r>
              <a:rPr lang="en-US" altLang="en-US" sz="2800" dirty="0" smtClean="0"/>
              <a:t>many sentence that include original noisy speech, clean speech and output speech from the speech enhancer</a:t>
            </a:r>
            <a:endParaRPr lang="en-US" alt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(5) Excellent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(4) Good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(3) Fair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(2) Poor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(1) Bad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average score across all sentences is then used to grade the </a:t>
            </a:r>
            <a:r>
              <a:rPr lang="en-US" altLang="en-US" sz="2800" dirty="0" smtClean="0"/>
              <a:t>performance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Need many examples of coded speech sentences and many listeners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The more the better in terms of achieving statistically significant results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91051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0500"/>
            <a:ext cx="8231832" cy="609600"/>
          </a:xfrm>
        </p:spPr>
        <p:txBody>
          <a:bodyPr/>
          <a:lstStyle/>
          <a:p>
            <a:r>
              <a:rPr lang="en-US" dirty="0"/>
              <a:t>Perceptual Evaluation of Speech Quality (PESQ)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56</a:t>
            </a:fld>
            <a:endParaRPr lang="en-US" altLang="ko-K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5536" y="1484313"/>
            <a:ext cx="8291264" cy="496902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AU" dirty="0" smtClean="0"/>
              <a:t>Objective </a:t>
            </a:r>
            <a:r>
              <a:rPr lang="en-AU" dirty="0"/>
              <a:t>measure,  standardised by ITU</a:t>
            </a:r>
          </a:p>
          <a:p>
            <a:pPr eaLnBrk="1" hangingPunct="1">
              <a:defRPr/>
            </a:pPr>
            <a:r>
              <a:rPr lang="en-AU" dirty="0"/>
              <a:t>Based on perceptual models</a:t>
            </a:r>
          </a:p>
          <a:p>
            <a:pPr eaLnBrk="1" hangingPunct="1">
              <a:defRPr/>
            </a:pPr>
            <a:r>
              <a:rPr lang="en-AU" dirty="0"/>
              <a:t>Compares a reference speech signal with the degraded speech signal</a:t>
            </a:r>
          </a:p>
          <a:p>
            <a:pPr lvl="1" eaLnBrk="1" hangingPunct="1">
              <a:defRPr/>
            </a:pPr>
            <a:r>
              <a:rPr lang="en-AU" dirty="0"/>
              <a:t>E.g. from the output of a speech coder</a:t>
            </a:r>
          </a:p>
          <a:p>
            <a:pPr eaLnBrk="1" hangingPunct="1">
              <a:defRPr/>
            </a:pPr>
            <a:r>
              <a:rPr lang="en-AU" dirty="0"/>
              <a:t>Results in an estimated listening quality MOS</a:t>
            </a:r>
          </a:p>
          <a:p>
            <a:pPr lvl="1" eaLnBrk="1" hangingPunct="1">
              <a:defRPr/>
            </a:pPr>
            <a:r>
              <a:rPr lang="en-AU" dirty="0"/>
              <a:t>Extensive testing has shown high correlation between PESQ scores and subjective MOS when testing speech coding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17324538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AU" dirty="0" smtClean="0"/>
              <a:t>Subjective Intelligibility tests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57729F-C4B2-4340-B328-785B0EF4C90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8823" y="1124744"/>
            <a:ext cx="8064896" cy="4680991"/>
          </a:xfrm>
        </p:spPr>
        <p:txBody>
          <a:bodyPr>
            <a:normAutofit fontScale="77500" lnSpcReduction="20000"/>
          </a:bodyPr>
          <a:lstStyle/>
          <a:p>
            <a:r>
              <a:rPr lang="en-GB" altLang="en-US" dirty="0"/>
              <a:t>Ask people to listen to a sentence or word and then write down what was spoken</a:t>
            </a:r>
          </a:p>
          <a:p>
            <a:r>
              <a:rPr lang="en-GB" altLang="en-US" dirty="0"/>
              <a:t>E.g. Modified Rhyme Test (MRT) or Diagnostic Rhyme Test (DRT) using standard lists</a:t>
            </a:r>
          </a:p>
          <a:p>
            <a:pPr lvl="1"/>
            <a:r>
              <a:rPr lang="en-GB" altLang="en-US" dirty="0"/>
              <a:t>E.g. </a:t>
            </a:r>
            <a:r>
              <a:rPr lang="en-GB" altLang="en-US" dirty="0">
                <a:hlinkClick r:id="rId2"/>
              </a:rPr>
              <a:t>http://www.meyersound.com/support/papers/speech/mrtlist.htm</a:t>
            </a:r>
            <a:r>
              <a:rPr lang="en-GB" altLang="en-US" dirty="0"/>
              <a:t> </a:t>
            </a:r>
            <a:endParaRPr lang="en-GB" altLang="en-US" dirty="0" smtClean="0"/>
          </a:p>
          <a:p>
            <a:r>
              <a:rPr lang="en-GB" altLang="en-US" dirty="0" smtClean="0"/>
              <a:t>Objective measures of speech intelligibility also exist e.g. the </a:t>
            </a:r>
            <a:r>
              <a:rPr lang="en-US" altLang="en-US" dirty="0"/>
              <a:t>short-time objective intelligibility measure (STOI) </a:t>
            </a:r>
            <a:endParaRPr lang="en-US" altLang="en-US" dirty="0" smtClean="0"/>
          </a:p>
          <a:p>
            <a:pPr lvl="1"/>
            <a:r>
              <a:rPr lang="en-AU" dirty="0"/>
              <a:t>C. H. Taal, R. C. Hendriks, R. </a:t>
            </a:r>
            <a:r>
              <a:rPr lang="en-AU" dirty="0" err="1"/>
              <a:t>Heusdens</a:t>
            </a:r>
            <a:r>
              <a:rPr lang="en-AU" dirty="0"/>
              <a:t> and J. Jensen, "An Algorithm for Intelligibility Prediction of Time–Frequency Weighted Noisy Speech," in </a:t>
            </a:r>
            <a:r>
              <a:rPr lang="en-AU" i="1" dirty="0"/>
              <a:t>IEEE Transactions on Audio, Speech, and Language Processing</a:t>
            </a:r>
            <a:r>
              <a:rPr lang="en-AU" dirty="0"/>
              <a:t>, vol. 19, no. 7, pp. 2125-2136, Sept. 2011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930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Other Objective Tests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30D62-E3E4-42B8-98EF-139C80A10D8F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5536" y="1484313"/>
            <a:ext cx="7848872" cy="45369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dirty="0"/>
              <a:t>The objective tests that can be used to evaluate speech quality are:</a:t>
            </a:r>
            <a:endParaRPr lang="en-AU" dirty="0"/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AU" dirty="0"/>
              <a:t>The Signal to Noise Ratio (SNR) 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AU" dirty="0"/>
              <a:t>Log Spectral Distortion (LSD)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AU" dirty="0" err="1"/>
              <a:t>Itakura</a:t>
            </a:r>
            <a:r>
              <a:rPr lang="en-AU" dirty="0"/>
              <a:t> Saito Distance (ISD</a:t>
            </a:r>
            <a:r>
              <a:rPr lang="en-AU" dirty="0" smtClean="0"/>
              <a:t>)</a:t>
            </a:r>
            <a:r>
              <a:rPr lang="en-GB" dirty="0"/>
              <a:t>	</a:t>
            </a:r>
          </a:p>
          <a:p>
            <a:pPr>
              <a:defRPr/>
            </a:pPr>
            <a:r>
              <a:rPr lang="en-GB" dirty="0"/>
              <a:t>The SNR measures a given distortion in speech </a:t>
            </a:r>
          </a:p>
          <a:p>
            <a:pPr>
              <a:defRPr/>
            </a:pPr>
            <a:r>
              <a:rPr lang="en-GB" dirty="0" smtClean="0"/>
              <a:t>LSD </a:t>
            </a:r>
            <a:r>
              <a:rPr lang="en-GB" dirty="0"/>
              <a:t>and ISD are spectral envelope distortion measures</a:t>
            </a:r>
          </a:p>
        </p:txBody>
      </p:sp>
    </p:spTree>
    <p:extLst>
      <p:ext uri="{BB962C8B-B14F-4D97-AF65-F5344CB8AC3E}">
        <p14:creationId xmlns:p14="http://schemas.microsoft.com/office/powerpoint/2010/main" val="5030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Speech Technology Applications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39694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2" algn="l">
              <a:defRPr/>
            </a:pPr>
            <a:r>
              <a:rPr lang="en-GB" sz="3600" b="1" kern="1200" dirty="0">
                <a:latin typeface="Arial" pitchFamily="34" charset="0"/>
              </a:rPr>
              <a:t>Log Spectral </a:t>
            </a:r>
            <a:r>
              <a:rPr lang="en-GB" sz="3600" b="1" kern="1200" dirty="0" smtClean="0">
                <a:latin typeface="Arial" pitchFamily="34" charset="0"/>
              </a:rPr>
              <a:t>Distortion</a:t>
            </a:r>
            <a:endParaRPr lang="en-AU" sz="3600" b="1" kern="1200" dirty="0">
              <a:latin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E59353-0CBF-463C-B29E-ED20CCB73E7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95536" y="1484313"/>
                <a:ext cx="7605464" cy="4680991"/>
              </a:xfrm>
            </p:spPr>
            <p:txBody>
              <a:bodyPr>
                <a:noAutofit/>
              </a:bodyPr>
              <a:lstStyle/>
              <a:p>
                <a:r>
                  <a:rPr lang="en-GB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400" i="1">
                                <a:latin typeface="Cambria Math"/>
                              </a:rPr>
                              <m:t>𝜔</m:t>
                            </m:r>
                          </m:e>
                        </m:d>
                        <m:r>
                          <a:rPr lang="en-AU" sz="2400" i="1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400" i="1">
                                <a:latin typeface="Cambria Math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A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AU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 is the power spectrum of the speech signal, where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sz="2400" dirty="0"/>
                  <a:t> is the Fourier transform, then the LSD can be defined as </a:t>
                </a:r>
                <a:endParaRPr lang="en-AU" sz="2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𝐿𝑆𝐷</m:t>
                    </m:r>
                    <m:r>
                      <a:rPr lang="en-GB" sz="2400" i="1">
                        <a:latin typeface="Cambria Math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/>
                          </a:rPr>
                          <m:t>𝑙𝑜𝑔</m:t>
                        </m:r>
                        <m:f>
                          <m:fPr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/>
                              </a:rPr>
                              <m:t>𝑓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𝜔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acc>
                              <m:accPr>
                                <m:chr m:val="̂"/>
                                <m:ctrlPr>
                                  <a:rPr lang="en-AU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400" i="1"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  <m:r>
                              <a:rPr lang="en-GB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𝜔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400" dirty="0"/>
                  <a:t>                                               </a:t>
                </a:r>
                <a:endParaRPr lang="en-AU" sz="2400" dirty="0"/>
              </a:p>
              <a:p>
                <a:r>
                  <a:rPr lang="en-GB" sz="2400" dirty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>
                            <a:latin typeface="Cambria Math"/>
                          </a:rPr>
                          <m:t>𝑓</m:t>
                        </m:r>
                      </m:e>
                    </m:acc>
                    <m:r>
                      <a:rPr lang="en-GB" sz="2400" i="1">
                        <a:latin typeface="Cambria Math"/>
                      </a:rPr>
                      <m:t>(</m:t>
                    </m:r>
                    <m:r>
                      <a:rPr lang="en-GB" sz="2400" i="1">
                        <a:latin typeface="Cambria Math"/>
                      </a:rPr>
                      <m:t>𝜔</m:t>
                    </m:r>
                    <m:r>
                      <a:rPr lang="en-GB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 is the spectral density corresponding to the processed signal</a:t>
                </a:r>
              </a:p>
              <a:p>
                <a:r>
                  <a:rPr lang="en-GB" sz="2400" dirty="0"/>
                  <a:t>Large values of LSD resemble higher distortion and smaller values resemble smaller distortions 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95536" y="1484313"/>
                <a:ext cx="7605464" cy="4680991"/>
              </a:xfrm>
              <a:blipFill>
                <a:blip r:embed="rId2"/>
                <a:stretch>
                  <a:fillRect l="-1122" t="-911" r="-5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7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GB" sz="3600" dirty="0" err="1"/>
              <a:t>Itakura</a:t>
            </a:r>
            <a:r>
              <a:rPr lang="en-GB" sz="3600" dirty="0"/>
              <a:t> Saito Distance</a:t>
            </a:r>
            <a:endParaRPr lang="en-AU"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06A10-8690-4806-9046-6A820428442E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95536" y="1484313"/>
                <a:ext cx="8208912" cy="4872037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Based on the LSD, can be used as an indicator of subjective quality of speech</a:t>
                </a:r>
              </a:p>
              <a:p>
                <a:pPr lvl="1"/>
                <a:r>
                  <a:rPr lang="en-GB" dirty="0"/>
                  <a:t>It has been reported that if the ISD is less than 0.5 the difference MOS score is less than 1.6</a:t>
                </a:r>
              </a:p>
              <a:p>
                <a:r>
                  <a:rPr lang="en-GB" dirty="0"/>
                  <a:t>The ISD between two signals can be expressed as:</a:t>
                </a:r>
                <a:endParaRPr lang="en-A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i="1">
                          <a:latin typeface="Cambria Math"/>
                        </a:rPr>
                        <m:t>𝐼𝑆𝐷</m:t>
                      </m:r>
                      <m:r>
                        <a:rPr lang="en-GB" sz="2100" i="1">
                          <a:latin typeface="Cambria Math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AU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AU"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10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GB" sz="21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21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GB" sz="2100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acc>
                                <m:accPr>
                                  <m:chr m:val="̂"/>
                                  <m:ctrlPr>
                                    <a:rPr lang="en-AU" sz="21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1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acc>
                              <m:r>
                                <a:rPr lang="en-GB" sz="21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21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GB" sz="2100" i="1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  <m:r>
                            <a:rPr lang="en-GB" sz="2100" i="1">
                              <a:latin typeface="Cambria Math"/>
                            </a:rPr>
                            <m:t>− </m:t>
                          </m:r>
                          <m:r>
                            <a:rPr lang="en-GB" sz="2100" i="1">
                              <a:latin typeface="Cambria Math"/>
                            </a:rPr>
                            <m:t>𝑙𝑜𝑔</m:t>
                          </m:r>
                          <m:f>
                            <m:fPr>
                              <m:ctrlPr>
                                <a:rPr lang="en-AU"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10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GB" sz="21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21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GB" sz="2100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acc>
                                <m:accPr>
                                  <m:chr m:val="̂"/>
                                  <m:ctrlPr>
                                    <a:rPr lang="en-AU" sz="21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1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acc>
                              <m:r>
                                <a:rPr lang="en-GB" sz="21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21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GB" sz="2100" i="1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  <m:r>
                            <a:rPr lang="en-GB" sz="2100" i="1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95536" y="1484313"/>
                <a:ext cx="8208912" cy="4872037"/>
              </a:xfrm>
              <a:blipFill>
                <a:blip r:embed="rId2"/>
                <a:stretch>
                  <a:fillRect l="-1709" t="-162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0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Speech Recognition Accuracy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61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95536" y="1484313"/>
                <a:ext cx="7605464" cy="396091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Word Error Rate (WER): Basically</a:t>
                </a:r>
                <a:r>
                  <a:rPr lang="en-US" dirty="0"/>
                  <a:t>, comparing output transcription </a:t>
                </a:r>
                <a:r>
                  <a:rPr lang="en-US" dirty="0" smtClean="0"/>
                  <a:t>(sentence) with </a:t>
                </a:r>
                <a:r>
                  <a:rPr lang="en-US" dirty="0"/>
                  <a:t>input </a:t>
                </a:r>
                <a:r>
                  <a:rPr lang="en-US" dirty="0" smtClean="0"/>
                  <a:t>transcription (sentence)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𝑊𝐸𝑅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 = number of substituted words (replacing one word with another</a:t>
                </a:r>
              </a:p>
              <a:p>
                <a:pPr lvl="1"/>
                <a:r>
                  <a:rPr lang="en-US" dirty="0" smtClean="0"/>
                  <a:t>D = number of deleted words (complete removal of the word)</a:t>
                </a:r>
              </a:p>
              <a:p>
                <a:pPr lvl="1"/>
                <a:r>
                  <a:rPr lang="en-US" dirty="0" smtClean="0"/>
                  <a:t>I = number of inserted words (extra words)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95536" y="1484313"/>
                <a:ext cx="7605464" cy="3960911"/>
              </a:xfrm>
              <a:blipFill>
                <a:blip r:embed="rId2"/>
                <a:stretch>
                  <a:fillRect l="-1683" t="-4308" r="-240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6416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Key points from this section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62</a:t>
            </a:fld>
            <a:endParaRPr lang="en-US" altLang="ko-K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5536" y="1484313"/>
            <a:ext cx="7848872" cy="3960911"/>
          </a:xfrm>
        </p:spPr>
        <p:txBody>
          <a:bodyPr/>
          <a:lstStyle/>
          <a:p>
            <a:r>
              <a:rPr lang="en-US" dirty="0" smtClean="0"/>
              <a:t>Various methods exist for evaluating the performance of speech signal processing applications</a:t>
            </a:r>
          </a:p>
          <a:p>
            <a:pPr lvl="1"/>
            <a:r>
              <a:rPr lang="en-US" dirty="0" smtClean="0"/>
              <a:t>Includes subjective listening tests and objective signal-based measures</a:t>
            </a:r>
          </a:p>
          <a:p>
            <a:r>
              <a:rPr lang="en-US" dirty="0" smtClean="0"/>
              <a:t>Important to pick the right method for the right application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31669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30413"/>
            <a:ext cx="7772400" cy="1362075"/>
          </a:xfrm>
        </p:spPr>
        <p:txBody>
          <a:bodyPr/>
          <a:lstStyle/>
          <a:p>
            <a:r>
              <a:rPr lang="en-US" dirty="0"/>
              <a:t>Microphones and microphone array processing of speech (bonus slides)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Brief introduction, </a:t>
            </a:r>
            <a:r>
              <a:rPr lang="en-US" dirty="0"/>
              <a:t>Introduction to Microphone Array Signal Processing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FC90D2AA-3ACF-4BC4-90DB-14DBC5432C0F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1" algn="l">
              <a:defRPr/>
            </a:pPr>
            <a:r>
              <a:rPr lang="en-GB" sz="3600" i="1" kern="1200" dirty="0" smtClean="0">
                <a:latin typeface="Arial" pitchFamily="34" charset="0"/>
              </a:rPr>
              <a:t>Microphones</a:t>
            </a:r>
            <a:endParaRPr lang="en-AU" sz="3600" i="1" kern="1200" dirty="0">
              <a:latin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7F750F-B1F1-4CC1-B564-5E812BA72195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5536" y="1484313"/>
            <a:ext cx="8136904" cy="4536975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dirty="0" smtClean="0"/>
              <a:t>Sensors for measuring </a:t>
            </a:r>
            <a:r>
              <a:rPr lang="en-GB" dirty="0"/>
              <a:t>changes that occur in the propagation of the sound waves </a:t>
            </a:r>
          </a:p>
          <a:p>
            <a:pPr lvl="1">
              <a:defRPr/>
            </a:pPr>
            <a:r>
              <a:rPr lang="en-GB" dirty="0" smtClean="0"/>
              <a:t>Could be changes </a:t>
            </a:r>
            <a:r>
              <a:rPr lang="en-GB" dirty="0"/>
              <a:t>in pressure, temperature </a:t>
            </a:r>
            <a:r>
              <a:rPr lang="en-GB" dirty="0" smtClean="0"/>
              <a:t>or the </a:t>
            </a:r>
            <a:r>
              <a:rPr lang="en-GB" dirty="0"/>
              <a:t>density</a:t>
            </a:r>
          </a:p>
          <a:p>
            <a:pPr>
              <a:defRPr/>
            </a:pPr>
            <a:r>
              <a:rPr lang="en-GB" dirty="0" smtClean="0"/>
              <a:t>The </a:t>
            </a:r>
            <a:r>
              <a:rPr lang="en-GB" dirty="0"/>
              <a:t>most common type </a:t>
            </a:r>
            <a:r>
              <a:rPr lang="en-US" dirty="0" smtClean="0"/>
              <a:t>of microphones measure </a:t>
            </a:r>
            <a:r>
              <a:rPr lang="en-AU" dirty="0" smtClean="0"/>
              <a:t>pressure changes</a:t>
            </a:r>
          </a:p>
          <a:p>
            <a:pPr lvl="1">
              <a:defRPr/>
            </a:pPr>
            <a:r>
              <a:rPr lang="en-GB" dirty="0" smtClean="0"/>
              <a:t>Contain </a:t>
            </a:r>
            <a:r>
              <a:rPr lang="en-GB" dirty="0"/>
              <a:t>a single opening and a single diaphragm which vibrates to vary either the capacitance, resistance or magnetic field in order to generate a time varying electrical </a:t>
            </a:r>
            <a:r>
              <a:rPr lang="en-GB" dirty="0" smtClean="0"/>
              <a:t>signal</a:t>
            </a:r>
          </a:p>
          <a:p>
            <a:pPr>
              <a:defRPr/>
            </a:pPr>
            <a:r>
              <a:rPr lang="en-GB" dirty="0" smtClean="0"/>
              <a:t>This electrical signal, whose amplitude various over time, corresponds to the </a:t>
            </a:r>
            <a:r>
              <a:rPr lang="en-GB" dirty="0" err="1" smtClean="0"/>
              <a:t>analog</a:t>
            </a:r>
            <a:r>
              <a:rPr lang="en-GB" dirty="0" smtClean="0"/>
              <a:t> speech signal</a:t>
            </a:r>
          </a:p>
          <a:p>
            <a:pPr lvl="1">
              <a:defRPr/>
            </a:pPr>
            <a:r>
              <a:rPr lang="en-GB" dirty="0" smtClean="0"/>
              <a:t>This is then digitally sampled to form the digital speech signal used in speech processing applications</a:t>
            </a:r>
          </a:p>
          <a:p>
            <a:pPr>
              <a:defRPr/>
            </a:pPr>
            <a:r>
              <a:rPr lang="en-GB" dirty="0"/>
              <a:t>Polar </a:t>
            </a:r>
            <a:r>
              <a:rPr lang="en-GB" dirty="0" smtClean="0"/>
              <a:t>response</a:t>
            </a:r>
            <a:r>
              <a:rPr lang="en-GB" dirty="0"/>
              <a:t> </a:t>
            </a:r>
            <a:r>
              <a:rPr lang="en-GB" dirty="0" smtClean="0"/>
              <a:t>– important property of microphones</a:t>
            </a:r>
            <a:endParaRPr lang="en-GB" dirty="0"/>
          </a:p>
          <a:p>
            <a:pPr lvl="1">
              <a:defRPr/>
            </a:pPr>
            <a:r>
              <a:rPr lang="en-GB" dirty="0"/>
              <a:t>Response (output) of the microphone as a result of sounds arriving from different directions </a:t>
            </a:r>
          </a:p>
          <a:p>
            <a:pPr marL="457200" lvl="1" indent="0">
              <a:buNone/>
              <a:defRPr/>
            </a:pPr>
            <a:endParaRPr lang="en-GB" dirty="0" smtClean="0"/>
          </a:p>
          <a:p>
            <a:pPr lvl="1">
              <a:defRPr/>
            </a:pPr>
            <a:endParaRPr lang="en-GB" dirty="0" smtClean="0"/>
          </a:p>
          <a:p>
            <a:pPr marL="457200" lvl="1" indent="0">
              <a:buNone/>
              <a:defRPr/>
            </a:pPr>
            <a:endParaRPr lang="en-GB" dirty="0"/>
          </a:p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501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2" algn="l">
              <a:defRPr/>
            </a:pPr>
            <a:r>
              <a:rPr lang="en-GB" sz="3600" i="1" kern="1200" dirty="0" smtClean="0">
                <a:latin typeface="Arial" pitchFamily="34" charset="0"/>
              </a:rPr>
              <a:t>Omnidirectional microphones</a:t>
            </a:r>
            <a:endParaRPr lang="en-AU" sz="3600" i="1" kern="1200" dirty="0">
              <a:latin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C1BC5A-548C-4C7E-825F-B958F97D3CE6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95536" y="1484313"/>
            <a:ext cx="4536504" cy="4248943"/>
          </a:xfrm>
        </p:spPr>
        <p:txBody>
          <a:bodyPr>
            <a:normAutofit fontScale="85000" lnSpcReduction="20000"/>
          </a:bodyPr>
          <a:lstStyle/>
          <a:p>
            <a:r>
              <a:rPr lang="en-GB" altLang="en-US" dirty="0" smtClean="0"/>
              <a:t>Captures </a:t>
            </a:r>
            <a:r>
              <a:rPr lang="en-GB" altLang="en-US" dirty="0"/>
              <a:t>the sound signals equally from all directions</a:t>
            </a:r>
            <a:endParaRPr lang="en-AU" altLang="en-US" dirty="0">
              <a:latin typeface="Book Antiqua" pitchFamily="18" charset="0"/>
            </a:endParaRPr>
          </a:p>
          <a:p>
            <a:r>
              <a:rPr lang="en-AU" altLang="en-US" dirty="0"/>
              <a:t>Polar response measurements:</a:t>
            </a:r>
          </a:p>
          <a:p>
            <a:pPr lvl="1"/>
            <a:r>
              <a:rPr lang="en-AU" altLang="en-US" dirty="0"/>
              <a:t>Record sounds of specific frequencies for all possible directions</a:t>
            </a:r>
          </a:p>
          <a:p>
            <a:pPr lvl="1"/>
            <a:r>
              <a:rPr lang="en-AU" altLang="en-US" dirty="0"/>
              <a:t>Normalise by recording with highest magnitude</a:t>
            </a:r>
          </a:p>
          <a:p>
            <a:pPr lvl="1"/>
            <a:r>
              <a:rPr lang="en-AU" altLang="en-US" dirty="0"/>
              <a:t>Connect resulting points on the polar plot</a:t>
            </a:r>
            <a:endParaRPr lang="en-GB" altLang="en-US" dirty="0"/>
          </a:p>
          <a:p>
            <a:endParaRPr lang="en-AU" dirty="0"/>
          </a:p>
        </p:txBody>
      </p:sp>
      <p:pic>
        <p:nvPicPr>
          <p:cNvPr id="39940" name="Picture 8" descr="omni.e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8" r="11711"/>
          <a:stretch/>
        </p:blipFill>
        <p:spPr bwMode="auto">
          <a:xfrm>
            <a:off x="5148064" y="1509248"/>
            <a:ext cx="34255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40824" y="5166246"/>
            <a:ext cx="35052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dirty="0">
                <a:latin typeface="+mn-lt"/>
              </a:rPr>
              <a:t>Polar response for an Omnidirectional microphone </a:t>
            </a:r>
          </a:p>
        </p:txBody>
      </p:sp>
    </p:spTree>
    <p:extLst>
      <p:ext uri="{BB962C8B-B14F-4D97-AF65-F5344CB8AC3E}">
        <p14:creationId xmlns:p14="http://schemas.microsoft.com/office/powerpoint/2010/main" val="4975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2">
              <a:defRPr/>
            </a:pPr>
            <a:r>
              <a:rPr lang="en-GB" sz="3600" i="1" kern="1200" dirty="0">
                <a:latin typeface="Arial" pitchFamily="34" charset="0"/>
              </a:rPr>
              <a:t>First Order Directional </a:t>
            </a:r>
            <a:r>
              <a:rPr lang="en-GB" sz="3600" i="1" kern="1200" dirty="0" smtClean="0">
                <a:latin typeface="Arial" pitchFamily="34" charset="0"/>
              </a:rPr>
              <a:t>Microphones</a:t>
            </a:r>
            <a:endParaRPr lang="en-AU" sz="3600" i="1" kern="1200" dirty="0">
              <a:latin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A66C9F-33A7-4521-9826-7A0757DDA910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95536" y="1484313"/>
                <a:ext cx="8136904" cy="4608983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defRPr/>
                </a:pPr>
                <a:r>
                  <a:rPr lang="en-GB" dirty="0"/>
                  <a:t>First order microphones:</a:t>
                </a:r>
              </a:p>
              <a:p>
                <a:pPr lvl="1">
                  <a:defRPr/>
                </a:pPr>
                <a:r>
                  <a:rPr lang="en-GB" dirty="0"/>
                  <a:t>Any microphone that has a polar response equation that has a cosine term to the first power</a:t>
                </a:r>
              </a:p>
              <a:p>
                <a:pPr lvl="1">
                  <a:defRPr/>
                </a:pPr>
                <a:r>
                  <a:rPr lang="en-GB" dirty="0"/>
                  <a:t>Has a response proportional to the pressure gradient</a:t>
                </a:r>
              </a:p>
              <a:p>
                <a:r>
                  <a:rPr lang="en-GB" dirty="0"/>
                  <a:t>The root mean square of the output voltage is given as: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 </m:t>
                      </m:r>
                      <m:r>
                        <a:rPr lang="en-GB" i="1"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𝛽</m:t>
                          </m:r>
                          <m:r>
                            <a:rPr lang="en-GB" i="1">
                              <a:latin typeface="Cambria Math"/>
                            </a:rPr>
                            <m:t>+</m:t>
                          </m:r>
                          <m:r>
                            <a:rPr lang="en-GB" i="1">
                              <a:latin typeface="Cambria Math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AU" dirty="0">
                  <a:latin typeface="Book Antiqua" pitchFamily="18" charset="0"/>
                </a:endParaRPr>
              </a:p>
              <a:p>
                <a:pPr lvl="1"/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𝛼</m:t>
                    </m:r>
                  </m:oMath>
                </a14:m>
                <a:r>
                  <a:rPr lang="en-GB" dirty="0"/>
                  <a:t> is a dimensional constant,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𝛽</m:t>
                    </m:r>
                  </m:oMath>
                </a14:m>
                <a:r>
                  <a:rPr lang="en-GB" dirty="0"/>
                  <a:t>  is the </a:t>
                </a:r>
                <a:r>
                  <a:rPr lang="en-GB" dirty="0" err="1"/>
                  <a:t>omni</a:t>
                </a:r>
                <a:r>
                  <a:rPr lang="en-GB" dirty="0"/>
                  <a:t>-directional component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𝛾</m:t>
                    </m:r>
                  </m:oMath>
                </a14:m>
                <a:r>
                  <a:rPr lang="en-GB" dirty="0"/>
                  <a:t> is the pressure gradient component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𝜃</m:t>
                    </m:r>
                  </m:oMath>
                </a14:m>
                <a:r>
                  <a:rPr lang="en-GB" dirty="0"/>
                  <a:t> represents the direction of the sound wave</a:t>
                </a:r>
              </a:p>
              <a:p>
                <a:r>
                  <a:rPr lang="en-GB" dirty="0"/>
                  <a:t>By varying the values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𝛽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𝛾</m:t>
                    </m:r>
                  </m:oMath>
                </a14:m>
                <a:r>
                  <a:rPr lang="en-GB" dirty="0"/>
                  <a:t>, different polar patterns or directional characteristics can be achieved</a:t>
                </a:r>
                <a:endParaRPr lang="en-AU" dirty="0">
                  <a:latin typeface="Book Antiqua" pitchFamily="18" charset="0"/>
                </a:endParaRPr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95536" y="1484313"/>
                <a:ext cx="8136904" cy="4608983"/>
              </a:xfrm>
              <a:blipFill>
                <a:blip r:embed="rId2"/>
                <a:stretch>
                  <a:fillRect l="-1124" t="-2642" r="-67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4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2" algn="l">
              <a:defRPr/>
            </a:pPr>
            <a:r>
              <a:rPr lang="en-AU" i="1" kern="1200" dirty="0">
                <a:latin typeface="Arial" pitchFamily="34" charset="0"/>
              </a:rPr>
              <a:t>The </a:t>
            </a:r>
            <a:r>
              <a:rPr lang="en-AU" i="1" kern="1200" dirty="0" smtClean="0">
                <a:latin typeface="Arial" pitchFamily="34" charset="0"/>
              </a:rPr>
              <a:t>Cardioid</a:t>
            </a:r>
            <a:endParaRPr lang="en-AU" i="1" kern="1200" dirty="0">
              <a:latin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35DB7-1749-48C5-8973-3CC547359FC0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95536" y="1484313"/>
                <a:ext cx="4320480" cy="4248943"/>
              </a:xfrm>
            </p:spPr>
            <p:txBody>
              <a:bodyPr>
                <a:normAutofit fontScale="77500" lnSpcReduction="20000"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AU" i="1">
                        <a:latin typeface="Cambria Math"/>
                      </a:rPr>
                      <m:t>𝛽</m:t>
                    </m:r>
                    <m:r>
                      <a:rPr lang="en-AU" i="1">
                        <a:latin typeface="Cambria Math"/>
                      </a:rPr>
                      <m:t>=0.5</m:t>
                    </m:r>
                    <m:r>
                      <a:rPr lang="en-AU">
                        <a:latin typeface="Cambria Math"/>
                      </a:rPr>
                      <m:t>, </m:t>
                    </m:r>
                    <m:r>
                      <a:rPr lang="en-AU" i="1">
                        <a:latin typeface="Cambria Math"/>
                      </a:rPr>
                      <m:t>𝛾</m:t>
                    </m:r>
                    <m:r>
                      <a:rPr lang="en-AU" i="1">
                        <a:latin typeface="Cambria Math"/>
                      </a:rPr>
                      <m:t>=0.5 </m:t>
                    </m:r>
                  </m:oMath>
                </a14:m>
                <a:endParaRPr lang="en-AU" dirty="0"/>
              </a:p>
              <a:p>
                <a:pPr lvl="0"/>
                <a:r>
                  <a:rPr lang="en-AU" dirty="0"/>
                  <a:t>The polar pattern is more forward focused and captures most of the sound from the forward direction while rejecting most sounds from the back</a:t>
                </a:r>
              </a:p>
              <a:p>
                <a:pPr lvl="0"/>
                <a:r>
                  <a:rPr lang="en-AU" dirty="0"/>
                  <a:t>Most commonly used microphone to capture speech and in musical performance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95536" y="1484313"/>
                <a:ext cx="4320480" cy="4248943"/>
              </a:xfrm>
              <a:blipFill>
                <a:blip r:embed="rId2"/>
                <a:stretch>
                  <a:fillRect l="-211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036" name="Picture 8" descr="cardioid.em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5" r="12860" b="6897"/>
          <a:stretch/>
        </p:blipFill>
        <p:spPr bwMode="auto">
          <a:xfrm>
            <a:off x="5004048" y="1439762"/>
            <a:ext cx="3600400" cy="352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81600" y="5093928"/>
            <a:ext cx="3505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000" dirty="0">
                <a:latin typeface="+mn-lt"/>
              </a:rPr>
              <a:t>Polar response for the cardioid microphone </a:t>
            </a:r>
          </a:p>
        </p:txBody>
      </p:sp>
    </p:spTree>
    <p:extLst>
      <p:ext uri="{BB962C8B-B14F-4D97-AF65-F5344CB8AC3E}">
        <p14:creationId xmlns:p14="http://schemas.microsoft.com/office/powerpoint/2010/main" val="336838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2" algn="l">
              <a:defRPr/>
            </a:pPr>
            <a:r>
              <a:rPr lang="en-GB" i="1" kern="1200" dirty="0">
                <a:latin typeface="Arial" pitchFamily="34" charset="0"/>
              </a:rPr>
              <a:t>The </a:t>
            </a:r>
            <a:r>
              <a:rPr lang="en-GB" i="1" kern="1200" dirty="0" err="1">
                <a:latin typeface="Arial" pitchFamily="34" charset="0"/>
              </a:rPr>
              <a:t>Supercardioid</a:t>
            </a:r>
            <a:endParaRPr lang="en-AU" i="1" kern="1200" dirty="0">
              <a:latin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715019-17CC-43FF-9C7D-435AB9F3DEF3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95536" y="1484313"/>
                <a:ext cx="4203452" cy="446496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𝛽</m:t>
                    </m:r>
                    <m:r>
                      <a:rPr lang="en-AU" i="1">
                        <a:latin typeface="Cambria Math"/>
                      </a:rPr>
                      <m:t>=0.37,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𝛾</m:t>
                    </m:r>
                    <m:r>
                      <a:rPr lang="en-AU" i="1">
                        <a:latin typeface="Cambria Math"/>
                      </a:rPr>
                      <m:t>=0.63</m:t>
                    </m:r>
                  </m:oMath>
                </a14:m>
                <a:r>
                  <a:rPr lang="en-GB" dirty="0"/>
                  <a:t> </a:t>
                </a:r>
              </a:p>
              <a:p>
                <a:r>
                  <a:rPr lang="en-GB" dirty="0"/>
                  <a:t>Captures sound from the front only and the front beam is narrower than that of a cardioid</a:t>
                </a:r>
              </a:p>
              <a:p>
                <a:pPr lvl="1"/>
                <a:r>
                  <a:rPr lang="en-GB" dirty="0"/>
                  <a:t>increases the strength of the on axis signal </a:t>
                </a:r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95536" y="1484313"/>
                <a:ext cx="4203452" cy="4464967"/>
              </a:xfrm>
              <a:blipFill>
                <a:blip r:embed="rId2"/>
                <a:stretch>
                  <a:fillRect l="-3338" b="-409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060" name="Picture 8" descr="supercardioide.em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2" r="10856" b="9102"/>
          <a:stretch/>
        </p:blipFill>
        <p:spPr bwMode="auto">
          <a:xfrm>
            <a:off x="4644009" y="1515878"/>
            <a:ext cx="3816424" cy="360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04048" y="5302949"/>
            <a:ext cx="35626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000" dirty="0">
                <a:latin typeface="+mn-lt"/>
              </a:rPr>
              <a:t>Polar response for the </a:t>
            </a:r>
            <a:r>
              <a:rPr lang="en-AU" sz="2000" dirty="0" err="1">
                <a:latin typeface="+mn-lt"/>
              </a:rPr>
              <a:t>supercardioid</a:t>
            </a:r>
            <a:r>
              <a:rPr lang="en-AU" sz="2000" dirty="0">
                <a:latin typeface="+mn-lt"/>
              </a:rPr>
              <a:t> microphone </a:t>
            </a:r>
          </a:p>
        </p:txBody>
      </p:sp>
    </p:spTree>
    <p:extLst>
      <p:ext uri="{BB962C8B-B14F-4D97-AF65-F5344CB8AC3E}">
        <p14:creationId xmlns:p14="http://schemas.microsoft.com/office/powerpoint/2010/main" val="12930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 idx="4294967295"/>
          </p:nvPr>
        </p:nvSpPr>
        <p:spPr>
          <a:xfrm>
            <a:off x="130737" y="188640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Speech technology applications are used in everyday life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76799" y="1628800"/>
            <a:ext cx="7280275" cy="3084512"/>
          </a:xfrm>
        </p:spPr>
        <p:txBody>
          <a:bodyPr>
            <a:normAutofit/>
          </a:bodyPr>
          <a:lstStyle/>
          <a:p>
            <a:r>
              <a:rPr lang="en-AU" sz="2400" dirty="0" smtClean="0"/>
              <a:t>Talking to friends on your mobile (cell) phone</a:t>
            </a:r>
            <a:endParaRPr lang="en-AU" sz="2400" dirty="0"/>
          </a:p>
          <a:p>
            <a:r>
              <a:rPr lang="en-US" sz="2400" dirty="0" smtClean="0"/>
              <a:t>Sending a short voice message using WeChat</a:t>
            </a:r>
          </a:p>
          <a:p>
            <a:r>
              <a:rPr lang="en-US" sz="2400" dirty="0" smtClean="0"/>
              <a:t>Using Siri or other voice assistant to find information, answer a question without having to type</a:t>
            </a:r>
          </a:p>
          <a:p>
            <a:r>
              <a:rPr lang="en-US" sz="2400" dirty="0" smtClean="0"/>
              <a:t>Automatically translating spoken Chinese to English</a:t>
            </a:r>
          </a:p>
          <a:p>
            <a:r>
              <a:rPr lang="en-US" sz="2400" dirty="0" smtClean="0"/>
              <a:t>Automatically converting your speech to text</a:t>
            </a: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</p:txBody>
      </p:sp>
      <p:sp>
        <p:nvSpPr>
          <p:cNvPr id="4" name="Rectangle 3"/>
          <p:cNvSpPr/>
          <p:nvPr/>
        </p:nvSpPr>
        <p:spPr>
          <a:xfrm>
            <a:off x="1475656" y="4653136"/>
            <a:ext cx="553334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These applications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all based on clever digital signal processing algorithms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302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1744" y="170145"/>
            <a:ext cx="7772400" cy="609600"/>
          </a:xfrm>
        </p:spPr>
        <p:txBody>
          <a:bodyPr>
            <a:normAutofit fontScale="90000"/>
          </a:bodyPr>
          <a:lstStyle/>
          <a:p>
            <a:pPr lvl="2" algn="l">
              <a:defRPr/>
            </a:pPr>
            <a:r>
              <a:rPr lang="en-GB" i="1" kern="1200" dirty="0">
                <a:latin typeface="Arial" pitchFamily="34" charset="0"/>
              </a:rPr>
              <a:t>The hyper </a:t>
            </a:r>
            <a:r>
              <a:rPr lang="en-GB" i="1" kern="1200" dirty="0" smtClean="0">
                <a:latin typeface="Arial" pitchFamily="34" charset="0"/>
              </a:rPr>
              <a:t>cardioid</a:t>
            </a:r>
            <a:endParaRPr lang="en-AU" sz="4000" dirty="0">
              <a:latin typeface="Book Antiqu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95536" y="1484313"/>
                <a:ext cx="3672408" cy="432095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</a:rPr>
                      <m:t>𝛽</m:t>
                    </m:r>
                    <m:r>
                      <a:rPr lang="en-AU" sz="2800" i="1">
                        <a:latin typeface="Cambria Math"/>
                      </a:rPr>
                      <m:t>=0.25,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</a:rPr>
                      <m:t>𝛾</m:t>
                    </m:r>
                    <m:r>
                      <a:rPr lang="en-AU" sz="2800">
                        <a:latin typeface="Cambria Math"/>
                      </a:rPr>
                      <m:t>=0.75 </m:t>
                    </m:r>
                  </m:oMath>
                </a14:m>
                <a:endParaRPr lang="en-AU" sz="2800" dirty="0"/>
              </a:p>
              <a:p>
                <a:r>
                  <a:rPr lang="en-GB" sz="2800" dirty="0"/>
                  <a:t>this microphone captures the maximum from the forward direction, and provides the greatest rejection of off-axis components</a:t>
                </a:r>
              </a:p>
              <a:p>
                <a:endParaRPr lang="en-AU" sz="2800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95536" y="1484313"/>
                <a:ext cx="3672408" cy="4320951"/>
              </a:xfrm>
              <a:blipFill>
                <a:blip r:embed="rId3"/>
                <a:stretch>
                  <a:fillRect l="-2990" r="-54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1929CABF-1157-4468-95B6-65962D6F816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46084" name="Picture 9" descr="hypercardioide.em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2" t="-1238" r="14230" b="7165"/>
          <a:stretch/>
        </p:blipFill>
        <p:spPr bwMode="auto">
          <a:xfrm>
            <a:off x="4716016" y="1484313"/>
            <a:ext cx="3696816" cy="383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76056" y="5376650"/>
            <a:ext cx="3505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000" dirty="0">
                <a:latin typeface="+mn-lt"/>
              </a:rPr>
              <a:t>Polar response for the hyper-cardioid microphone </a:t>
            </a:r>
          </a:p>
        </p:txBody>
      </p:sp>
    </p:spTree>
    <p:extLst>
      <p:ext uri="{BB962C8B-B14F-4D97-AF65-F5344CB8AC3E}">
        <p14:creationId xmlns:p14="http://schemas.microsoft.com/office/powerpoint/2010/main" val="1875556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 idx="4294967295"/>
          </p:nvPr>
        </p:nvSpPr>
        <p:spPr>
          <a:xfrm>
            <a:off x="130737" y="188640"/>
            <a:ext cx="7772400" cy="609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AU" dirty="0" smtClean="0"/>
              <a:t>Microphone array speech processing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70</a:t>
            </a:fld>
            <a:endParaRPr lang="en-US" altLang="ko-K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3" b="25310"/>
          <a:stretch/>
        </p:blipFill>
        <p:spPr>
          <a:xfrm>
            <a:off x="4661867" y="3733784"/>
            <a:ext cx="4349310" cy="1837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2" y="4066079"/>
            <a:ext cx="3900697" cy="16417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71" y="1431586"/>
            <a:ext cx="3543300" cy="1315598"/>
          </a:xfrm>
          <a:prstGeom prst="rect">
            <a:avLst/>
          </a:prstGeom>
        </p:spPr>
      </p:pic>
      <p:sp>
        <p:nvSpPr>
          <p:cNvPr id="9" name="Text Placeholder 10"/>
          <p:cNvSpPr txBox="1">
            <a:spLocks/>
          </p:cNvSpPr>
          <p:nvPr/>
        </p:nvSpPr>
        <p:spPr>
          <a:xfrm>
            <a:off x="130738" y="946078"/>
            <a:ext cx="4531130" cy="291497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pitchFamily="-106" charset="-128"/>
                <a:cs typeface="ヒラギノ角ゴ Pro W3" pitchFamily="-106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pitchFamily="-106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pitchFamily="-106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pitchFamily="-106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pitchFamily="-10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microphone array is an arrangement of two or more microphones in a line, circle, sphere or other geometry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By using more than one microphone, it is possible to get:</a:t>
            </a:r>
          </a:p>
          <a:p>
            <a:pPr lvl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directional polar responses</a:t>
            </a:r>
          </a:p>
          <a:p>
            <a:pPr lvl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Derive information such as the direction of arrival (DOA) of one or more sound sources</a:t>
            </a:r>
          </a:p>
          <a:p>
            <a:pPr lvl="1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Utilise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multichannel speech enhancement algorithms</a:t>
            </a:r>
          </a:p>
          <a:p>
            <a:pPr lvl="1"/>
            <a:endParaRPr lang="en-A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096" y="5707807"/>
            <a:ext cx="4718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Sound source DOA estimation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5039986" y="5707808"/>
            <a:ext cx="405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Enhancement in the presence of multiple interfering sources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4904140" y="2748130"/>
            <a:ext cx="413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Application example: spatial sound scene recording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36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Spaced microphone arrays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71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138096" y="1124744"/>
                <a:ext cx="4857856" cy="453650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AU" dirty="0"/>
                  <a:t>Spatial separation between each microphone</a:t>
                </a:r>
              </a:p>
              <a:p>
                <a:r>
                  <a:rPr lang="en-AU" dirty="0"/>
                  <a:t>E.g. Uniform Linear Arrays (ULAs), Circular arrays, spherical arrays</a:t>
                </a:r>
              </a:p>
              <a:p>
                <a:r>
                  <a:rPr lang="en-AU" dirty="0"/>
                  <a:t>Sound direction estimated by </a:t>
                </a:r>
                <a:r>
                  <a:rPr lang="en-AU" b="1" dirty="0"/>
                  <a:t>time difference of arrival </a:t>
                </a:r>
                <a:r>
                  <a:rPr lang="en-AU" b="1" dirty="0" smtClean="0"/>
                  <a:t>(TDOA) </a:t>
                </a:r>
                <a:r>
                  <a:rPr lang="en-AU" dirty="0" smtClean="0"/>
                  <a:t>of </a:t>
                </a:r>
                <a:r>
                  <a:rPr lang="en-AU" dirty="0"/>
                  <a:t>sound at each channel</a:t>
                </a:r>
              </a:p>
              <a:p>
                <a:r>
                  <a:rPr lang="en-AU" dirty="0"/>
                  <a:t>E.g. for the ULA, direction, 𝜃 is calculated from the </a:t>
                </a:r>
                <a:r>
                  <a:rPr lang="en-AU" i="1" dirty="0" smtClean="0"/>
                  <a:t>time </a:t>
                </a:r>
                <a:r>
                  <a:rPr lang="en-AU" i="1" dirty="0"/>
                  <a:t>difference of arrival</a:t>
                </a:r>
                <a:r>
                  <a:rPr lang="en-AU" dirty="0"/>
                  <a:t>, </a:t>
                </a:r>
                <a:r>
                  <a:rPr lang="en-AU" dirty="0" smtClean="0"/>
                  <a:t>𝜏, sensor </a:t>
                </a:r>
                <a:r>
                  <a:rPr lang="en-AU" dirty="0"/>
                  <a:t>spacing, </a:t>
                </a:r>
                <a:r>
                  <a:rPr lang="en-AU" i="1" dirty="0"/>
                  <a:t>d</a:t>
                </a:r>
                <a:r>
                  <a:rPr lang="en-AU" dirty="0"/>
                  <a:t>, and speed of sound in air, 𝑐≈340 𝑚/𝑠</a:t>
                </a:r>
                <a:r>
                  <a:rPr lang="en-AU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138096" y="1124744"/>
                <a:ext cx="4857856" cy="4536504"/>
              </a:xfrm>
              <a:blipFill>
                <a:blip r:embed="rId2"/>
                <a:stretch>
                  <a:fillRect l="-1506" t="-2285" r="-313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440" y="1779736"/>
            <a:ext cx="3587517" cy="230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03440" y="4413007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Download for free at </a:t>
            </a:r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cnx.org/contents/231a9c20-2afa-4faf-bc71-91396e66a573@4.4</a:t>
            </a:r>
            <a:r>
              <a:rPr lang="en-US" sz="1200" dirty="0" smtClean="0"/>
              <a:t> 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4466493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Spaced microphone </a:t>
            </a:r>
            <a:r>
              <a:rPr lang="en-AU" dirty="0" smtClean="0"/>
              <a:t>arrays: Limitations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72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204673" y="1268760"/>
                <a:ext cx="5087407" cy="432048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AU" dirty="0"/>
                  <a:t>Spacing must be </a:t>
                </a:r>
                <a:r>
                  <a:rPr lang="en-AU" dirty="0" smtClean="0"/>
                  <a:t>small </a:t>
                </a:r>
                <a:r>
                  <a:rPr lang="en-AU" dirty="0"/>
                  <a:t>enough to avoid </a:t>
                </a:r>
                <a:r>
                  <a:rPr lang="en-AU" i="1" dirty="0"/>
                  <a:t>spatial </a:t>
                </a:r>
                <a:r>
                  <a:rPr lang="en-AU" i="1" dirty="0" smtClean="0"/>
                  <a:t>aliasing (analogous to temporal aliasing)</a:t>
                </a:r>
              </a:p>
              <a:p>
                <a:pPr lvl="1"/>
                <a:r>
                  <a:rPr lang="en-AU" dirty="0" smtClean="0"/>
                  <a:t>Related </a:t>
                </a:r>
                <a:r>
                  <a:rPr lang="en-AU" dirty="0"/>
                  <a:t>to minimum wavelength of sound,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AU" dirty="0">
                    <a:ea typeface="Cambria Math"/>
                  </a:rPr>
                  <a:t>, or maximum frequency,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AU" i="1">
                            <a:latin typeface="Cambria Math"/>
                            <a:ea typeface="Cambria Math"/>
                          </a:rPr>
                          <m:t>𝑚𝑎𝑥</m:t>
                        </m:r>
                      </m:sub>
                    </m:sSub>
                  </m:oMath>
                </a14:m>
                <a:endParaRPr lang="en-AU" dirty="0">
                  <a:ea typeface="Cambria Math"/>
                </a:endParaRPr>
              </a:p>
              <a:p>
                <a:r>
                  <a:rPr lang="en-AU" dirty="0">
                    <a:ea typeface="Cambria Math"/>
                  </a:rPr>
                  <a:t>E.g. </a:t>
                </a:r>
                <a:endParaRPr lang="en-AU" dirty="0" smtClean="0">
                  <a:ea typeface="Cambria Math"/>
                </a:endParaRPr>
              </a:p>
              <a:p>
                <a:pPr lvl="1"/>
                <a:r>
                  <a:rPr lang="en-AU" dirty="0" smtClean="0">
                    <a:ea typeface="Cambria Math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AU" i="1">
                            <a:latin typeface="Cambria Math"/>
                            <a:ea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AU" dirty="0">
                    <a:ea typeface="Cambria Math"/>
                  </a:rPr>
                  <a:t>=1.6 </a:t>
                </a:r>
                <a:r>
                  <a:rPr lang="en-AU" dirty="0" smtClean="0">
                    <a:ea typeface="Cambria Math"/>
                  </a:rPr>
                  <a:t>kHz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AU" i="1">
                        <a:latin typeface="Cambria Math"/>
                        <a:ea typeface="Cambria Math"/>
                      </a:rPr>
                      <m:t>𝑑</m:t>
                    </m:r>
                    <m:r>
                      <a:rPr lang="en-AU" i="1">
                        <a:latin typeface="Cambria Math"/>
                        <a:ea typeface="Cambria Math"/>
                      </a:rPr>
                      <m:t>&lt;</m:t>
                    </m:r>
                    <m:f>
                      <m:fPr>
                        <m:ctrlPr>
                          <a:rPr lang="en-AU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  <m:r>
                              <m:rPr>
                                <m:nor/>
                              </m:rPr>
                              <a:rPr lang="en-AU" dirty="0">
                                <a:ea typeface="Cambria Math"/>
                              </a:rPr>
                              <m:t> </m:t>
                            </m:r>
                          </m:e>
                          <m:sub>
                            <m:r>
                              <a:rPr lang="en-AU" i="1">
                                <a:latin typeface="Cambria Math"/>
                                <a:ea typeface="Cambria Math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r>
                          <a:rPr lang="en-AU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AU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AU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AU" i="1">
                            <a:latin typeface="Cambria Math"/>
                            <a:ea typeface="Cambria Math"/>
                          </a:rPr>
                          <m:t>𝑐</m:t>
                        </m:r>
                      </m:num>
                      <m:den>
                        <m:r>
                          <a:rPr lang="en-AU" i="1">
                            <a:latin typeface="Cambria Math"/>
                            <a:ea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AU" i="1">
                                <a:latin typeface="Cambria Math"/>
                                <a:ea typeface="Cambria Math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AU" dirty="0"/>
                  <a:t>= 10.6 </a:t>
                </a:r>
                <a:r>
                  <a:rPr lang="en-AU" dirty="0" smtClean="0"/>
                  <a:t>cm</a:t>
                </a:r>
              </a:p>
              <a:p>
                <a:pPr lvl="1"/>
                <a:r>
                  <a:rPr lang="en-AU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AU" i="1">
                            <a:latin typeface="Cambria Math"/>
                            <a:ea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AU" dirty="0" smtClean="0">
                    <a:ea typeface="Cambria Math"/>
                  </a:rPr>
                  <a:t>=4 kHz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AU" i="1">
                        <a:latin typeface="Cambria Math"/>
                        <a:ea typeface="Cambria Math"/>
                      </a:rPr>
                      <m:t>𝑑</m:t>
                    </m:r>
                    <m:r>
                      <a:rPr lang="en-AU" i="1"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en-AU" dirty="0" smtClean="0"/>
                  <a:t> 4.25 cm</a:t>
                </a:r>
              </a:p>
              <a:p>
                <a:r>
                  <a:rPr lang="en-AU" dirty="0" smtClean="0"/>
                  <a:t>Distance,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/>
                        <a:ea typeface="Cambria Math"/>
                      </a:rPr>
                      <m:t>𝑑</m:t>
                    </m:r>
                  </m:oMath>
                </a14:m>
                <a:r>
                  <a:rPr lang="en-AU" dirty="0" smtClean="0"/>
                  <a:t>, must be known for applications such as DOA estimation, beamforming, etc.</a:t>
                </a:r>
                <a:endParaRPr lang="en-AU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204673" y="1268760"/>
                <a:ext cx="5087407" cy="4320480"/>
              </a:xfrm>
              <a:blipFill>
                <a:blip r:embed="rId2"/>
                <a:stretch>
                  <a:fillRect l="-1439" t="-239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88840"/>
            <a:ext cx="3414403" cy="219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14799" y="4409684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Download for free at </a:t>
            </a:r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cnx.org/contents/231a9c20-2afa-4faf-bc71-91396e66a573@4.4</a:t>
            </a:r>
            <a:r>
              <a:rPr lang="en-US" sz="1200" dirty="0" smtClean="0"/>
              <a:t> 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3678263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Microphone array Beamforming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73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11968" y="1305337"/>
                <a:ext cx="4992080" cy="3960911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One key application of microphone arrays</a:t>
                </a:r>
              </a:p>
              <a:p>
                <a:r>
                  <a:rPr lang="en-US" dirty="0" smtClean="0"/>
                  <a:t>Simplest type is delay-and-sum beamforming, which for a ULA with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microphones, the output is:</a:t>
                </a:r>
                <a:endParaRPr lang="en-AU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AU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 is the signal recorded by microphone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time delay between the reference microphone (usually the first microphone) and the current microphone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11968" y="1305337"/>
                <a:ext cx="4992080" cy="3960911"/>
              </a:xfrm>
              <a:blipFill>
                <a:blip r:embed="rId2"/>
                <a:stretch>
                  <a:fillRect l="-1465" t="-2615" r="-36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397" y="1340768"/>
            <a:ext cx="3414403" cy="219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07084" y="3761612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Download for free at </a:t>
            </a:r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cnx.org/contents/231a9c20-2afa-4faf-bc71-91396e66a573@4.4</a:t>
            </a:r>
            <a:r>
              <a:rPr lang="en-US" sz="1200" dirty="0" smtClean="0"/>
              <a:t> 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0798359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err="1" smtClean="0"/>
              <a:t>Beamformers</a:t>
            </a:r>
            <a:r>
              <a:rPr lang="en-AU" dirty="0" smtClean="0"/>
              <a:t>: Limitations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74</a:t>
            </a:fld>
            <a:endParaRPr lang="en-US" altLang="ko-K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4673" y="1412776"/>
            <a:ext cx="5591463" cy="4752528"/>
          </a:xfrm>
        </p:spPr>
        <p:txBody>
          <a:bodyPr>
            <a:normAutofit fontScale="77500" lnSpcReduction="20000"/>
          </a:bodyPr>
          <a:lstStyle/>
          <a:p>
            <a:r>
              <a:rPr lang="en-AU" dirty="0" err="1" smtClean="0"/>
              <a:t>Beamformers</a:t>
            </a:r>
            <a:r>
              <a:rPr lang="en-AU" dirty="0" smtClean="0"/>
              <a:t> are designed to maximise the quality of the recorded target sound, minimise influence of non-target sounds (noise, other sources, etc.)</a:t>
            </a:r>
          </a:p>
          <a:p>
            <a:r>
              <a:rPr lang="en-AU" dirty="0" smtClean="0"/>
              <a:t>Assuming minimum spatial sampling requirement is met, more microphones mean narrower main beams</a:t>
            </a:r>
          </a:p>
          <a:p>
            <a:pPr lvl="1"/>
            <a:r>
              <a:rPr lang="en-AU" dirty="0" smtClean="0"/>
              <a:t>This is also frequency dependent</a:t>
            </a:r>
            <a:endParaRPr lang="en-AU" dirty="0"/>
          </a:p>
          <a:p>
            <a:r>
              <a:rPr lang="en-AU" dirty="0" smtClean="0">
                <a:ea typeface="Cambria Math"/>
              </a:rPr>
              <a:t>Can lead to arrays with lots of microphones and/or long physical lengths</a:t>
            </a:r>
          </a:p>
          <a:p>
            <a:pPr lvl="1"/>
            <a:r>
              <a:rPr lang="en-AU" dirty="0" smtClean="0">
                <a:ea typeface="Cambria Math"/>
              </a:rPr>
              <a:t>Undesirable for some applications</a:t>
            </a:r>
            <a:endParaRPr lang="en-AU" dirty="0">
              <a:ea typeface="Cambria Math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r="11263"/>
          <a:stretch>
            <a:fillRect/>
          </a:stretch>
        </p:blipFill>
        <p:spPr bwMode="auto">
          <a:xfrm>
            <a:off x="6159944" y="3608700"/>
            <a:ext cx="2383554" cy="230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22504" y="5907501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ULA </a:t>
            </a:r>
            <a:r>
              <a:rPr lang="en-AU" sz="1600" dirty="0" err="1" smtClean="0"/>
              <a:t>beampattern</a:t>
            </a:r>
            <a:r>
              <a:rPr lang="en-AU" sz="1600" dirty="0" smtClean="0"/>
              <a:t>, with 16 microphones, 2 kHz source</a:t>
            </a:r>
            <a:endParaRPr lang="en-AU" sz="1600" dirty="0"/>
          </a:p>
        </p:txBody>
      </p:sp>
      <p:pic>
        <p:nvPicPr>
          <p:cNvPr id="10" name="Picture 8" descr="omni.em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8" t="5492" r="9907" b="8102"/>
          <a:stretch/>
        </p:blipFill>
        <p:spPr bwMode="auto">
          <a:xfrm>
            <a:off x="6180837" y="1049208"/>
            <a:ext cx="2389416" cy="21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5752593" y="3198744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Single microphone </a:t>
            </a:r>
            <a:r>
              <a:rPr lang="en-AU" dirty="0" err="1" smtClean="0"/>
              <a:t>breampattern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21482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Speech source Direction of Arrival (DOA) estimation: Applications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75</a:t>
            </a:fld>
            <a:endParaRPr lang="en-US" altLang="ko-K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5496" y="1628800"/>
            <a:ext cx="6264696" cy="4392488"/>
          </a:xfrm>
        </p:spPr>
        <p:txBody>
          <a:bodyPr>
            <a:normAutofit fontScale="70000" lnSpcReduction="20000"/>
          </a:bodyPr>
          <a:lstStyle/>
          <a:p>
            <a:r>
              <a:rPr lang="en-AU" i="1" dirty="0" smtClean="0"/>
              <a:t>Source counting</a:t>
            </a:r>
            <a:r>
              <a:rPr lang="en-AU" dirty="0" smtClean="0"/>
              <a:t>: How many people are speaking?</a:t>
            </a:r>
          </a:p>
          <a:p>
            <a:pPr lvl="1"/>
            <a:r>
              <a:rPr lang="en-AU" dirty="0" smtClean="0"/>
              <a:t>Distinct DOAs can be used to count sources </a:t>
            </a:r>
          </a:p>
          <a:p>
            <a:r>
              <a:rPr lang="en-AU" i="1" dirty="0" smtClean="0"/>
              <a:t>Speaker </a:t>
            </a:r>
            <a:r>
              <a:rPr lang="en-AU" i="1" dirty="0" err="1" smtClean="0"/>
              <a:t>diarization</a:t>
            </a:r>
            <a:r>
              <a:rPr lang="en-AU" dirty="0" smtClean="0"/>
              <a:t>: who spoke when: </a:t>
            </a:r>
          </a:p>
          <a:p>
            <a:pPr lvl="1"/>
            <a:r>
              <a:rPr lang="en-AU" dirty="0" smtClean="0"/>
              <a:t>DOAs can be used to label sections of speech corresponding to unique speakers</a:t>
            </a:r>
          </a:p>
          <a:p>
            <a:r>
              <a:rPr lang="en-AU" i="1" dirty="0" smtClean="0"/>
              <a:t>Speech source separation/speech enhancement</a:t>
            </a:r>
          </a:p>
          <a:p>
            <a:pPr lvl="1"/>
            <a:r>
              <a:rPr lang="en-AU" dirty="0" smtClean="0"/>
              <a:t>Using DOAs to guide the separation of multichannel recordings into unique speech signal</a:t>
            </a:r>
          </a:p>
          <a:p>
            <a:pPr lvl="1"/>
            <a:r>
              <a:rPr lang="en-AU" dirty="0" smtClean="0"/>
              <a:t>Can also be used for enhancing target speech in noisy and reverberant environments prior to other processes e.g. speech or speaker recognition </a:t>
            </a:r>
          </a:p>
        </p:txBody>
      </p:sp>
      <p:sp>
        <p:nvSpPr>
          <p:cNvPr id="5" name="Right Brace 4"/>
          <p:cNvSpPr/>
          <p:nvPr/>
        </p:nvSpPr>
        <p:spPr>
          <a:xfrm>
            <a:off x="6156176" y="1628800"/>
            <a:ext cx="288032" cy="187220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6640651" y="1826240"/>
            <a:ext cx="18002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DOA estimation may not need to be too often (e.g. every 5 or 10 s)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6655895" y="3836593"/>
            <a:ext cx="180020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DOA estimation may need to be more often (e.g. 25 </a:t>
            </a:r>
            <a:r>
              <a:rPr lang="en-AU" dirty="0" err="1" smtClean="0"/>
              <a:t>ms</a:t>
            </a:r>
            <a:r>
              <a:rPr lang="en-AU" dirty="0" smtClean="0"/>
              <a:t> for “real-time” speech communication applications</a:t>
            </a:r>
            <a:endParaRPr lang="en-AU" dirty="0"/>
          </a:p>
        </p:txBody>
      </p:sp>
      <p:sp>
        <p:nvSpPr>
          <p:cNvPr id="8" name="Right Brace 7"/>
          <p:cNvSpPr/>
          <p:nvPr/>
        </p:nvSpPr>
        <p:spPr>
          <a:xfrm>
            <a:off x="6156176" y="3770647"/>
            <a:ext cx="288032" cy="187220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7036695" y="764704"/>
            <a:ext cx="10081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Easier!</a:t>
            </a:r>
            <a:endParaRPr lang="en-AU" dirty="0"/>
          </a:p>
        </p:txBody>
      </p:sp>
      <p:cxnSp>
        <p:nvCxnSpPr>
          <p:cNvPr id="11" name="Straight Arrow Connector 10"/>
          <p:cNvCxnSpPr>
            <a:stCxn id="9" idx="2"/>
            <a:endCxn id="6" idx="0"/>
          </p:cNvCxnSpPr>
          <p:nvPr/>
        </p:nvCxnSpPr>
        <p:spPr>
          <a:xfrm>
            <a:off x="7540751" y="1134036"/>
            <a:ext cx="0" cy="6922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36695" y="6374825"/>
            <a:ext cx="10081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Harder!</a:t>
            </a:r>
            <a:endParaRPr lang="en-AU" dirty="0"/>
          </a:p>
        </p:txBody>
      </p:sp>
      <p:cxnSp>
        <p:nvCxnSpPr>
          <p:cNvPr id="13" name="Straight Arrow Connector 12"/>
          <p:cNvCxnSpPr>
            <a:stCxn id="12" idx="0"/>
            <a:endCxn id="7" idx="2"/>
          </p:cNvCxnSpPr>
          <p:nvPr/>
        </p:nvCxnSpPr>
        <p:spPr>
          <a:xfrm flipV="1">
            <a:off x="7540751" y="5867918"/>
            <a:ext cx="15244" cy="5069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6675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types of microphone arrays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76</a:t>
            </a:fld>
            <a:endParaRPr lang="en-US" altLang="ko-K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13487" y="1268760"/>
            <a:ext cx="6120680" cy="4825007"/>
          </a:xfrm>
        </p:spPr>
        <p:txBody>
          <a:bodyPr>
            <a:normAutofit fontScale="77500" lnSpcReduction="20000"/>
          </a:bodyPr>
          <a:lstStyle/>
          <a:p>
            <a:r>
              <a:rPr lang="en-AU" dirty="0"/>
              <a:t>Co-incident microphone </a:t>
            </a:r>
            <a:r>
              <a:rPr lang="en-AU" dirty="0" smtClean="0"/>
              <a:t>arrays: </a:t>
            </a:r>
            <a:r>
              <a:rPr lang="en-AU" dirty="0"/>
              <a:t>Microphones are co-located (or as close to each other as physically possible</a:t>
            </a:r>
            <a:r>
              <a:rPr lang="en-AU" dirty="0" smtClean="0"/>
              <a:t>)</a:t>
            </a:r>
          </a:p>
          <a:p>
            <a:r>
              <a:rPr lang="en-US" dirty="0" smtClean="0"/>
              <a:t>Ad-hoc microphone arrays: formed from randomly placed microphones in a room (e.g. the microphones attached to different people’s mobile phones)</a:t>
            </a:r>
          </a:p>
          <a:p>
            <a:r>
              <a:rPr lang="en-US" dirty="0" smtClean="0"/>
              <a:t>Very large arrays e.g. spherical arrays with 32 or more microphones</a:t>
            </a:r>
          </a:p>
          <a:p>
            <a:r>
              <a:rPr lang="en-US" dirty="0" smtClean="0"/>
              <a:t>Different arrays have different advantages, depending on the target application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13" r="22981" b="13"/>
          <a:stretch/>
        </p:blipFill>
        <p:spPr>
          <a:xfrm>
            <a:off x="6804248" y="1015173"/>
            <a:ext cx="508035" cy="17324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0115" y="1385818"/>
            <a:ext cx="1065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UOW B-Format Array</a:t>
            </a:r>
            <a:endParaRPr lang="en-A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157516" y="2783419"/>
            <a:ext cx="20882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err="1" smtClean="0"/>
              <a:t>Coresound</a:t>
            </a:r>
            <a:r>
              <a:rPr lang="en-AU" sz="1400" dirty="0" smtClean="0"/>
              <a:t> </a:t>
            </a:r>
            <a:r>
              <a:rPr lang="en-AU" sz="1400" dirty="0" err="1" smtClean="0"/>
              <a:t>Tetramic</a:t>
            </a:r>
            <a:r>
              <a:rPr lang="en-AU" sz="1400" dirty="0" smtClean="0"/>
              <a:t> </a:t>
            </a:r>
            <a:r>
              <a:rPr lang="en-AU" sz="1200" dirty="0"/>
              <a:t>(</a:t>
            </a:r>
            <a:r>
              <a:rPr lang="en-AU" sz="1200" dirty="0">
                <a:hlinkClick r:id="rId3"/>
              </a:rPr>
              <a:t>http://</a:t>
            </a:r>
            <a:r>
              <a:rPr lang="en-AU" sz="1200" dirty="0" smtClean="0">
                <a:hlinkClick r:id="rId3"/>
              </a:rPr>
              <a:t>www.core-sound.com/TetraMic/1.php</a:t>
            </a:r>
            <a:r>
              <a:rPr lang="en-AU" sz="1200" dirty="0" smtClean="0"/>
              <a:t>)</a:t>
            </a:r>
            <a:endParaRPr lang="en-AU" sz="1200" dirty="0"/>
          </a:p>
        </p:txBody>
      </p:sp>
      <p:pic>
        <p:nvPicPr>
          <p:cNvPr id="8" name="Picture 4" descr="http://www.core-sound.com/TetraMic/TetraMic-small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2" b="70566"/>
          <a:stretch/>
        </p:blipFill>
        <p:spPr bwMode="auto">
          <a:xfrm>
            <a:off x="7550349" y="1174435"/>
            <a:ext cx="1480979" cy="125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36175"/>
            <a:ext cx="1235001" cy="22322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80112" y="5837655"/>
            <a:ext cx="3608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err="1" smtClean="0"/>
              <a:t>Eigenmike</a:t>
            </a:r>
            <a:r>
              <a:rPr lang="en-AU" dirty="0" smtClean="0"/>
              <a:t>: </a:t>
            </a:r>
          </a:p>
          <a:p>
            <a:r>
              <a:rPr lang="en-AU" dirty="0" smtClean="0"/>
              <a:t>https</a:t>
            </a:r>
            <a:r>
              <a:rPr lang="en-AU" dirty="0"/>
              <a:t>://mhacoustics.com/products</a:t>
            </a:r>
          </a:p>
        </p:txBody>
      </p:sp>
    </p:spTree>
    <p:extLst>
      <p:ext uri="{BB962C8B-B14F-4D97-AF65-F5344CB8AC3E}">
        <p14:creationId xmlns:p14="http://schemas.microsoft.com/office/powerpoint/2010/main" val="326931451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57198" y="1247957"/>
            <a:ext cx="4394501" cy="2259981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600" dirty="0">
              <a:solidFill>
                <a:srgbClr val="0C2340"/>
              </a:solidFill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85097" y="2902904"/>
                <a:ext cx="8341460" cy="1154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dirty="0" smtClean="0"/>
                  <a:t>Generalised cross-correlation (GCC) using PHAT weighting, where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 smtClean="0"/>
                  <a:t> are the  recorded signals for microphone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 smtClean="0"/>
                  <a:t>and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 smtClean="0"/>
                  <a:t>:</a:t>
                </a:r>
              </a:p>
              <a:p>
                <a:pPr algn="ctr"/>
                <a:r>
                  <a:rPr lang="en-A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  <m:sub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A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A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AU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</m:den>
                    </m:f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AU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AU" dirty="0" smtClean="0"/>
                  <a:t>  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b>
                    </m:sSub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AU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)</m:t>
                        </m:r>
                        <m:sSubSup>
                          <m:sSubSup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AU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97" y="2902904"/>
                <a:ext cx="8341460" cy="1154419"/>
              </a:xfrm>
              <a:prstGeom prst="rect">
                <a:avLst/>
              </a:prstGeom>
              <a:blipFill>
                <a:blip r:embed="rId3"/>
                <a:stretch>
                  <a:fillRect l="-584" t="-263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130737" y="188640"/>
            <a:ext cx="7772400" cy="609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pc="-150" dirty="0" smtClean="0">
                <a:solidFill>
                  <a:srgbClr val="0C2340"/>
                </a:solidFill>
                <a:cs typeface="Times New Roman"/>
              </a:rPr>
              <a:t>DOA estimation using SRP-PHAT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DA7B4246-FDFA-7E4C-A54D-095A75DA82FF}" type="slidenum">
              <a:rPr lang="en-US" smtClean="0"/>
              <a:pPr/>
              <a:t>77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8959" y="977039"/>
                <a:ext cx="4498187" cy="1599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 smtClean="0"/>
                  <a:t>Sound source DOA estimation – based on finding the Time Difference of Arrival (TDOA) between pairs of microphones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 the figure,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r>
                  <a:rPr lang="en-AU" dirty="0" smtClean="0"/>
                  <a:t> for a source DOA arriving from an angle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59" y="977039"/>
                <a:ext cx="4498187" cy="1599284"/>
              </a:xfrm>
              <a:prstGeom prst="rect">
                <a:avLst/>
              </a:prstGeom>
              <a:blipFill>
                <a:blip r:embed="rId4"/>
                <a:stretch>
                  <a:fillRect l="-813" t="-1901" r="-1626" b="-49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521" y="804730"/>
            <a:ext cx="3414403" cy="219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11911" y="4011060"/>
                <a:ext cx="8194528" cy="1331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2400"/>
                  </a:spcAft>
                </a:pPr>
                <a:r>
                  <a:rPr lang="en-AU" dirty="0" smtClean="0"/>
                  <a:t>TDOA corresponding to the largest steered response power (SRP):</a:t>
                </a:r>
                <a:endParaRPr lang="en-AU" b="1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AU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AU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  <m:sup>
                                      <m:r>
                                        <a:rPr lang="en-AU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limLoc m:val="subSup"/>
                                          <m:ctrlP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  <m:t>−∞</m:t>
                                          </m:r>
                                        </m:sub>
                                        <m:sup>
                                          <m: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  <m:t>+∞</m:t>
                                          </m:r>
                                        </m:sup>
                                        <m:e>
                                          <m:f>
                                            <m:fPr>
                                              <m:ctrlP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AU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AU" i="1">
                                                      <a:latin typeface="Cambria Math" panose="02040503050406030204" pitchFamily="18" charset="0"/>
                                                    </a:rPr>
                                                    <m:t>𝜑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en-AU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AU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AU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𝑚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en-AU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AU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AU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𝑙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AU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AU" i="1"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</m:d>
                                            </m:num>
                                            <m:den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AU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AU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AU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𝜑</m:t>
                                                      </m:r>
                                                    </m:e>
                                                    <m:sub>
                                                      <m:sSub>
                                                        <m:sSubPr>
                                                          <m:ctrlPr>
                                                            <a:rPr lang="en-AU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AU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𝑦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AU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𝑚</m:t>
                                                          </m:r>
                                                        </m:sub>
                                                      </m:sSub>
                                                      <m:sSub>
                                                        <m:sSubPr>
                                                          <m:ctrlPr>
                                                            <a:rPr lang="en-AU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AU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𝑦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AU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𝑙</m:t>
                                                          </m:r>
                                                        </m:sub>
                                                      </m:sSub>
                                                    </m:sub>
                                                  </m:sSub>
                                                  <m:d>
                                                    <m:dPr>
                                                      <m:ctrlPr>
                                                        <a:rPr lang="en-AU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AU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𝑓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d>
                                            </m:den>
                                          </m:f>
                                        </m:e>
                                      </m:nary>
                                      <m:sSup>
                                        <m:sSupPr>
                                          <m:ctrlP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AU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AU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𝑚𝑙</m:t>
                                              </m:r>
                                            </m:sub>
                                          </m:sSub>
                                          <m:r>
                                            <a:rPr lang="en-AU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p>
                                      </m:sSup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𝑑𝑓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11" y="4011060"/>
                <a:ext cx="8194528" cy="1331005"/>
              </a:xfrm>
              <a:prstGeom prst="rect">
                <a:avLst/>
              </a:prstGeom>
              <a:blipFill>
                <a:blip r:embed="rId6"/>
                <a:stretch>
                  <a:fillRect l="-595" t="-27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1911" y="5400892"/>
                <a:ext cx="8315311" cy="812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AU" dirty="0" smtClean="0"/>
                  <a:t>DOA estimation using SRP-PHAT: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𝑒𝑠𝑡</m:t>
                        </m:r>
                      </m:sub>
                    </m:sSub>
                    <m:r>
                      <a:rPr lang="en-AU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𝑎𝑟𝑐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AU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A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𝑜𝑝𝑡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A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  <m:t>𝑚𝑙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AU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A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NOTE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takes into account the discrete sampling, where the integral  </a:t>
                </a:r>
                <a:endParaRPr lang="en-AU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11" y="5400892"/>
                <a:ext cx="8315311" cy="812145"/>
              </a:xfrm>
              <a:prstGeom prst="rect">
                <a:avLst/>
              </a:prstGeom>
              <a:blipFill>
                <a:blip r:embed="rId7"/>
                <a:stretch>
                  <a:fillRect l="-587" b="-112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9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Want to no more – here is some suggested reading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78</a:t>
            </a:fld>
            <a:endParaRPr lang="en-US" altLang="ko-K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5536" y="1484313"/>
            <a:ext cx="8352928" cy="4872037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solidFill>
                  <a:srgbClr val="000000"/>
                </a:solidFill>
                <a:cs typeface="Times New Roman" pitchFamily="18" charset="0"/>
              </a:rPr>
              <a:t>Philipos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C.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Loizou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Speech Enhancement: Theory and Practice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, Second Edition, CRC Press, 2013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L.B.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Rabiner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and R.W. Schafer,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Digital Processing of speech Signals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, Prentice Hall, New Jersey, 1978. </a:t>
            </a:r>
          </a:p>
          <a:p>
            <a:r>
              <a:rPr lang="en-AU" altLang="en-US" dirty="0">
                <a:latin typeface="Arial" charset="0"/>
              </a:rPr>
              <a:t>Gibson, J., “Speech Coding Methods, Standards, and Applications”, </a:t>
            </a:r>
            <a:r>
              <a:rPr lang="en-AU" altLang="en-US" i="1" dirty="0">
                <a:latin typeface="Arial" charset="0"/>
              </a:rPr>
              <a:t>IEEE Circuits and Systems Magazine</a:t>
            </a:r>
            <a:r>
              <a:rPr lang="en-AU" altLang="en-US" dirty="0">
                <a:latin typeface="Arial" charset="0"/>
              </a:rPr>
              <a:t>, pp. 30-49, Fourth Quarter, 2005.</a:t>
            </a:r>
            <a:endParaRPr lang="en-US" altLang="en-US" dirty="0">
              <a:latin typeface="Arial" charset="0"/>
            </a:endParaRPr>
          </a:p>
          <a:p>
            <a:r>
              <a:rPr lang="en-AU" dirty="0" smtClean="0"/>
              <a:t>J. </a:t>
            </a:r>
            <a:r>
              <a:rPr lang="en-AU" dirty="0" err="1" smtClean="0"/>
              <a:t>Benesty</a:t>
            </a:r>
            <a:r>
              <a:rPr lang="en-AU" dirty="0" smtClean="0"/>
              <a:t>, M</a:t>
            </a:r>
            <a:r>
              <a:rPr lang="en-AU" dirty="0"/>
              <a:t>. M. </a:t>
            </a:r>
            <a:r>
              <a:rPr lang="en-AU" dirty="0" err="1"/>
              <a:t>Sondhi</a:t>
            </a:r>
            <a:r>
              <a:rPr lang="en-AU" dirty="0"/>
              <a:t>, and </a:t>
            </a:r>
            <a:r>
              <a:rPr lang="en-AU" dirty="0" smtClean="0"/>
              <a:t>Y Huang (Eds.) </a:t>
            </a:r>
            <a:r>
              <a:rPr lang="en-AU" i="1" dirty="0" smtClean="0"/>
              <a:t>Springer </a:t>
            </a:r>
            <a:r>
              <a:rPr lang="en-AU" i="1" dirty="0"/>
              <a:t>Handbook of Speech Processing</a:t>
            </a:r>
            <a:r>
              <a:rPr lang="en-AU" dirty="0"/>
              <a:t>, </a:t>
            </a:r>
            <a:r>
              <a:rPr lang="en-AU" dirty="0" smtClean="0"/>
              <a:t>Springer </a:t>
            </a:r>
            <a:r>
              <a:rPr lang="en-AU" dirty="0"/>
              <a:t>Berlin Heidelberg, </a:t>
            </a:r>
            <a:r>
              <a:rPr lang="en-AU" dirty="0" smtClean="0"/>
              <a:t>2008.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2011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0737" y="188640"/>
            <a:ext cx="7772400" cy="609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AU" sz="3600" dirty="0" smtClean="0"/>
              <a:t>Speech technology is big business</a:t>
            </a:r>
            <a:endParaRPr lang="en-AU" sz="3600" dirty="0"/>
          </a:p>
        </p:txBody>
      </p:sp>
      <p:sp>
        <p:nvSpPr>
          <p:cNvPr id="6" name="AutoShape 8" descr="Image result for Google"/>
          <p:cNvSpPr>
            <a:spLocks noChangeAspect="1" noChangeArrowheads="1"/>
          </p:cNvSpPr>
          <p:nvPr/>
        </p:nvSpPr>
        <p:spPr bwMode="auto">
          <a:xfrm>
            <a:off x="612777" y="685801"/>
            <a:ext cx="1438275" cy="107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34" name="Picture 10" descr="https://lh4.googleusercontent.com/-v0soe-ievYE/AAAAAAAAAAI/AAAAAAAAAAA/OixOH_h84Po/s0-c-k-no-ns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830" y="2317187"/>
            <a:ext cx="1133475" cy="85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-4QDxins1Vgw/AAAAAAAAAAI/AAAAAAAAAAA/RY7jLnLDVjA/s0-c-k-no-ns/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11" y="2260374"/>
            <a:ext cx="995188" cy="7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t0.gstatic.com/images?q=tbn:ANd9GcR5XH-0By95K-pmOSn0Yj0Tz_ESyZwWLAk6cy7RdKl2-0s2YC0P8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80129"/>
            <a:ext cx="2841504" cy="7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3.googleusercontent.com/-c9bKgaRfC3Q/AAAAAAAAAAI/AAAAAAAAAAA/BgPhBvj_uH0/s0-c-k-no-ns/phot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532" y="1343656"/>
            <a:ext cx="1096516" cy="82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t3.gstatic.com/images?q=tbn:ANd9GcSfMPZ39odhjV1Coz17x9Yqv2F-FPbqTL6Vqy58XtUGTfdbTOh8F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974" y="2236306"/>
            <a:ext cx="995188" cy="7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http://t1.gstatic.com/images?q=tbn:ANd9GcRr8nigIkC1APXi2F0Wy7SJC_JrNf45w1Ds43wQg5Pl9n1gotY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87" y="2638216"/>
            <a:ext cx="1157739" cy="86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3" descr="Image result for dolby labs"/>
          <p:cNvSpPr>
            <a:spLocks noChangeAspect="1" noChangeArrowheads="1"/>
          </p:cNvSpPr>
          <p:nvPr/>
        </p:nvSpPr>
        <p:spPr bwMode="auto">
          <a:xfrm>
            <a:off x="155575" y="748904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AutoShape 45" descr="Image result for dolby labs"/>
          <p:cNvSpPr>
            <a:spLocks noChangeAspect="1" noChangeArrowheads="1"/>
          </p:cNvSpPr>
          <p:nvPr/>
        </p:nvSpPr>
        <p:spPr bwMode="auto">
          <a:xfrm>
            <a:off x="307975" y="863204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3" name="AutoShape 49" descr="Image result for dolby labs"/>
          <p:cNvSpPr>
            <a:spLocks noChangeAspect="1" noChangeArrowheads="1"/>
          </p:cNvSpPr>
          <p:nvPr/>
        </p:nvSpPr>
        <p:spPr bwMode="auto">
          <a:xfrm>
            <a:off x="612775" y="1091804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4" name="AutoShape 51" descr="Image result for dolby labs"/>
          <p:cNvSpPr>
            <a:spLocks noChangeAspect="1" noChangeArrowheads="1"/>
          </p:cNvSpPr>
          <p:nvPr/>
        </p:nvSpPr>
        <p:spPr bwMode="auto">
          <a:xfrm>
            <a:off x="765175" y="1206104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7" name="AutoShape 53" descr="Image result for dolby labs"/>
          <p:cNvSpPr>
            <a:spLocks noChangeAspect="1" noChangeArrowheads="1"/>
          </p:cNvSpPr>
          <p:nvPr/>
        </p:nvSpPr>
        <p:spPr bwMode="auto">
          <a:xfrm>
            <a:off x="917575" y="1320404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9" name="AutoShape 57" descr="data:image/png;base64,iVBORw0KGgoAAAANSUhEUgAAAXwAAABUCAMAAAC2sXwXAAAAilBMVEX///8AAAABAQH+/v4CAgL9/f0DAwNqamrY2NiWlpYxMTH6+vrs7OyysrJubm5FRUV/f3/BwcGoqKjJyckqKiocHBwYGBi5ubnQ0NA3NzeampphYWH09PTg4ODt7e2Hh4dZWVkODg5AQEChoaFPT094eHgkJCQtLS2srKx8fHyFhYViYmJLS0uPj4/448dKAAAR7UlEQVR4nO1dC0PaOhROmragASaiAtoiFUGn8v//3j3fSZq+0loQvZszm5uWNI8vJ+edKCYylEEsjyphLC+EUGIsj2yASizPR1pUCz0O0HpMYwvDIPxuX5hbGMhfgsEP/0DwA+6AVuDbFSBPhMXgB0dTfvC54NMA4+Mb/oMLgx/+yZTPzR85sD+7ZDHNLnDg/4k8/3sSvS3gPn805e+WV+dXT+ffsdwQ35d1yjdcNrDF4ivNd8eCj4bC0H1PhblJGL8H/mb4bcueZ1gTuHGWQRa7n2JeCsOBfbj2pfyA2iwzkjhf2y7wp+LblmcHfsF24owp0hJ+CIkcx6DbFv7bh/JNI3HAa2opPw6gcL0LfqRU9L9g89kluiyDn7MAMITAYmSEAqlFMnRIHQN+Fhv5gpI3HGJNf8DvJXCD0M93eoHf0mT8Ls//J8Av8fztMB0OU1uGi+ntdn2dWer1ItiH518vB7fzqWsWLW92sgfP/xfAL1H+mRB1IJLx9oE+yQiluE7/bZQf8xc/u5ps0rypAsrFdanuvw5+jt2ZoNnWJ6yHZ09klXls/RbwDZsPgkzevEwT0Wwxmt04DeoH/A7wFf2J0r01yvqBT+hnMgvk20ILrRWVaufqB3wv22mCn2iCQM2u4JPoCT4pl7Se2R5vi4jhr7b5A75H4HrAJ+h1oiMxWoPxV0uLwMUWyeTDPIqiJAL44gf8SulN+RqFEBSriayXVrZDPy4Xit7TxLUiVe/8B3zZj+draCmaSF/ox57gh/hxRKDryA/eD/g9Kd8UJRIi4Ed4G0oKpxd89uHsUk8jRWtHg0+DiCJVLjp/LrDTqt1g7TU2n47Mz5r+FG0SSSlWBxTX0tUtSvXQXqUzfq6gReAzas19wN/alnUSRU5lh8RManv/AFXTNEGSU6S/ZBaH8XvgZ3I3jeqAngT8CL3V0KeJAlVgWatMG6/YelQPoh8yyECBZlgcKQtbVNunpq6qdUZ9obsIHFWr/H3COlIObx4oOqfdn2CNa+j3FrgOfkjP6bksk75P4LK7cq+1bnD6U4BP7SaMqSuCgWfKry24iviJAs8EYhGTfSQcgUeiaIWRq1M+aXqi3BetVhLl64i/CRF1/n7kdh4+coXquPX2gN+H7WC34QPW9zsoH87QQD6ajXJy8DERb3s6h6tcGRjUa9KDJCdD6BGusohWq3rriWga/LYNsJ2k3F0keFvZCmWsdfVHrnwY2wFDVGBma1n4+5vgA3v6NMXi+1qx5XiejxebJX7YPqcr1ZhkMlps1ktXa3m3mQ3LCF8WTSzwcmUcau7rSsrrt/tZuqIZirT8eKiEazq5K56/0RoldYZ4oMDVCbQXrRZsQ7WDHxL4e9qMuktPORZ8JcjWqzmY4px0Xi8XNein2ytXzb01Gee6gBbPxTYeAc1qb9Nd05tl27l5ndIOEr9l4Zt9EY7eomEmTTyEPh4S9PX5Hcjziaqgr9MA72TYxfOpu+VINGjwNOALgF9DhGM1JtqzvAeuUGegbMwGN/xxyKG4QJp4GpXHDaQh/o5L4EeiagoqMb+22UPVxTYaR7aAAnLOlMgZUA8jpY3OJcTAmDp4+Q0aQgf4/Xi+eUtF5b1Wp/yQXZm37yrnH6J8f0g54DksQfwkGQjG/Y5ren3d28TIwHHxiMGPKn0R+LE/gAoDfo0FvjShaCh48YaHSwqQHkpWyWndMznzwnggzzcDoqVNfreDL6EJPXSq+KcFP3BfYHggtBXrNUqPpeFIcalOUSYjptJx0ZYf/FBW+8rBp+nejAn8dE2PQ9588g4bHoooQcouYLzw2yv6jgIfYldP28HnPKz7LiXzhOAH5SItk5VjsEYdzXZ5QKFWzcAYP68wzXfBd5RfeZ8YTxbKF1Lp1BhxDlB/LG+mmrmZGp5LTjKlf69qYsgLfl+2A1U2LbwMDfBpeNfTdxj+J4HPD8i01lDD9e/cCRh4wM9i+bTSfcAPveAHTPuv2D16bZPqCIALzU5Ezeo42CBJ4cQL5sFGFg+INed9sRObbEe+vU/4p+f5rAMEPJEpMFzsgjjDxMIKz3eUm8kN2utP+bXu4DF/HMKmXXDOR4hVuhmy62H4wGsDgibC78F2+lI+LDZdaAENnh9D5fp8tsOQ/dpOTNmuWd2EWkP9r6l/dclhTI4ryJu1rfe6NAvHOs+yF9sxuRxFV4NHXo4YbZBwB9avNjeDRrCBQh/dSlbIoO/sm4qOB/y+PJ9N6NGDtFqED/z5e8ifAHxGYOMejy6X8HoYJv8wImN1y1yXQzrn8xGPnChntmZRGTPpoOVelE9t3LqnKdtlGWczztCqIp0eMVYooBkcGaOlZPmLJU7qfgUv+P0pH0u5bgMfm3z1FeADs1vjYWMvJXxOlq/sprQabzb7KAZwcAVADiixyAzRote0D/ghsy50lfvwxJKboN7OF+zl02eS05CwrHPq6dbmXNLfrWiGMjzg96V8webJRRv4NJVMtPjwTwq+NODDKiJqIMX+3jQFRkM7Ir0xKacYlkiihH1rcO3eG6sKe2TeB/y4Bj5p8RPJ0oR4fsq2p4arlwUuaZs8djZtCdWnUQv2xwlcYUzXZ2lzoRoCN5Rr0elYOAn40lI+W6SGqiGHzKTBI9J8gJLwgFdKR2ZU07zPmLnWoZSvdCJu8syYwYjB0NEG8844ijEjws9y98uzbsPiKLaj2Gethtx54OH5oTxTXR6104CfUz7TFdy2RH5L9jpAxtIchmYX5vsjgdednetT0y/Av+0DfoPyafmwwKDWFzhFsfVWjyzdAcE+eeOcS/z0NsSa9+D5vVXNCKs5agM/hqb3+aqmo3w7JpWI9IE3MHKF7skUYWUwBBcas9WpbVNke2XMn4N+4IeGLRSyfXzOHB7T37DHnyuyiQ3Al+uMs4KxEmfs9H9Pzz9A4LIBHYlcuDZ4vpTD95xqJwC/wvNNIQ1MWl/OvRBD3oTMmQvfCga+uGJrAHp5b8qnIe4efj1wYebOeqR81K5d8SY5m5hW3kwJ4L+1xB5Qjub5OfhB7PVqDusJUt5GTqTt1MGXJfADs0oe8HFY4wDKL+fHx0x1YOrXueMAZu0QZl5c8rbSd+OO+X+Q8tl89sVw0x7KzqdRvqxRvg/80J6U6Uv5QfkwKvwGIc16+XuawwT/dfJCgIQlv3ood13zP1bVZPCvbUDlfwJf9qH8k4Af2gqIEYUBTGj+cTkbubAXKRgrsXgyNp1tLIMm28EBPgR+1gI+dZ5+Adv5UvBDPqGT+/J4IfCtc5zDdI5IwwSDygk/lusOjv9xttMG/rDrZdfI/8l25EEC187UVjOueziUHdNHQkSiTP9hXiubt9lX5p0jBS4H2wz5eARu/CXaTkXVxHiUSBEmj3NtJ5X5ySYExpE1pUxFjkLyQScf+PnIbSoOU34jOTv3HcjBKu8cMa0xjCsncV9XnQzgWMo34Fju1nSs+cNmJwa/YmSxlQnKYw86zX9vLFwL/qzIpSI8iPJjayTVwVfCAz7HwgK5Xdgyv7hyYd9sygkjFs7ovJB7IWIaXcbm0b4dgbnZE6LNMCLZIz2Y/mndC0iigoULuyrkOaTG6oF4vBTapqIpQ/mxufkAh3D6UD6Hx86KIYyKPXAbFRasFrPS8bMBOGJv8A+j/KkJXHjBn3y5Y41Je75jbgAF3oCPaAZoasurw5yHGmPfDtRkD/jKzbxC+YBmn+et6USsHcaTVeScN0rrbaHtDEU9DaUL/MMofyNlSzAFQYqvc6yZpE1krJK2YcQQM3OdsmufwV+KIh8zgiMgNM4XuakHU5QTuBXKR19nQlvfjhYvbq6IHJRSDy+LPBQh2pzJDfAPFLhCIFHf5KU0AuhSNlP0Tg6+o/yI0+gQ3ynoMSZGM9qZLBZAmxp/PnvWkEkW810EkMQe8CsZydbICgCLza0lwhq4nq5GopRwqDYFBep6zm07+IcE0KGQIVPcHKNtBlNiOfo6x5p7PHqRLGtDRA3HkV69ScOC6O+kiO5EU2Y6SKqLJRTxMvj1MWrnWAPbcWW1c8rnskT5xNg2xcEdJA52wXBkGFErTo2wpelSjuVzD23pg+CHHEm6GBoNZDibD9x4MrkcEnfYl66T2I6nXG86PssfAb5aDHdONWZWp5ktZqkBH1uMCOoi13Zm41cThoRqdT4SQhWq1Ka4HCgSqlPvOJryI2b5LeBzNKeT3Z0CfFJq4D1ZmvJw5TKnOcBEen00lyVPi7ziek+OMPHRWlSTppaV8vSS6KjQdvKullcmBGyyVB5WxqH/IfAPSR0BA71wk2gaWbFc9nAwfDx1pHoZhHMoxkZ/1+mjq1Gu6EgkM5Z4AX49q3BLjCPXdipGFl/6Zih/siqNT5V5/udQPiJZBdfxZi9km/bXTwe+dHdpGHu/wGfF6s1tZWE49MBHJPMyqWessSGb5b5L+XuV5I61QJbcmjEU2NCAv0lKWH2A7fTm+ZFICq7jFbhlCfdZ4BtE8jFUzsaf8fEqMXosjG7OHwtk+TKzq0VUzVhDHCQMile2OnEu5bBw6dsgFS9JxsZ8PsAPUH5/8NWqdCbRkygbFmGGTwPfuFccpwljd4UJrzxPYZhTuaFXabV7W575eE8ZfKT4FIJLThIncDkJNLS1YqPo4a1BUj6H9QVsh3SoacfhCLNpaVSqDtvJwH+S3sJp8hIZBUglYVfba2YksAmY53YJ/nuasvmP/Pww9DRGD7cQuLvGx86lFZts9NLIAH7Ow9B2l71znJGldeJQk74wIu7HYGfWpxyIU4haeO8JNYckB6lRCjhdOJnDGMykCfGF9ipXKd/2Iz6oKAQfjvAWI3B3suVKVWrlcVYbGVu4VgrxidVPELgb2XksiL21v/jkaMfKH38yZbrzUz5gHoxHnMMe2S+C/2xdPcMV/9pPh1qb84uKE5D8Bf7iedb26fXFPK3CRN2VZGEiVKeX5SieH+nhUpbc1h7HWgY4L4Xv0P8pwE8vBoPBpF6227PxDCficOSYaJ6de+g/WqWL6fMZ8lxfbsnYSlPtjttqnBxqNGXyYQeXRPlDvFarsf29v5wvRsiSqwwaGT13eeU7E3LqC35fyl8Vng0v+JIPBchdS2r0h8F/z4KwKx7xKXDdPBeNg6DYlopPn3e11s614cqL6md+K/Pl7KYuAI6j/L3l6i3gIzOVdYu7NPoMykfOJWciNYtJx7TnoRP2t+HMG7+Bf81btCQmtVYnfC5fCU9jOENsDlfzZQPlos0VAeYcegUZZa6aMCeiE+05fOsHv1vg5hkSyE/mQzAl8BtezSC2xuaLuXCkxb30kYsvGjcn2aclHJzV7zZ/TgoAU/C5tYivWvADxHqiMncH1LeeOeou6gNDW+XwiY56gt/NdvgwCognqR76bWE7jCefkeDN5w/i/9w60pPtgFgSvnCnefq7DXzgutc4ku2X+T/g96R8bdRmMvjOZb203i6Ish+ptlsAfsCX/Xg+Z0bQo7Orxi1frfdqcsZuPEk4yuQpP+D3pXwOlaUTKWsJLF1sJ2RP4tOsReP8AV96eb5y2QdKGeFO/6Ubk3LRk+3EuNiRH12kkLgNuR/Nrp2j/Qf8HDtcxsg3Alm1lhdi8fyrjno3+I73kLm1n7GjoaotQ3YX/tt/Hfycpvd1Ml2l99ullA2G0wN8ezTz6nU/bjCfxe6H7TQE7vL1rlwel7trc946aIIr2wWuI30wIDKKd+ePay6m2fX6rc9vjvgnwO++wp3Da5n/s07KD0ObROZ/N/jh+Y3fmYIYZVHMD6UQ0AHgG8d3zAfj87sqnDtc/rCdOvgBx2hiF5A1Z2LMSe6DwWfaD/MYd2VZyhfyd4LfIwfobyyqwvNLLN3dbGW+cT94S69fXhDISge19rp+YQ3naPl8mH91UQmDH3rAP6R86q/ni7dn37RsztasDFq2c1SpgH9cE5z55QX/W/5evqKwKpLz/OPADz8P/Nges+fI93crnP9gwQ9OAP6RuydoYzugjMzk3Oei57t8maNG9hdTxgA/PPiX6lbBP/x9+0Xgr3zgByY9LOZLM7/bF98FSeCvP8a8Joigtadg9ClXw/oN5x8b0l9TzsUzcjEGx5Y7JH+JxfroBgavd79X9bjs3fED+ovK6/4/94VwuMTeaIIAAAAASUVORK5CYII="/>
          <p:cNvSpPr>
            <a:spLocks noChangeAspect="1" noChangeArrowheads="1"/>
          </p:cNvSpPr>
          <p:nvPr/>
        </p:nvSpPr>
        <p:spPr bwMode="auto">
          <a:xfrm>
            <a:off x="307976" y="611981"/>
            <a:ext cx="4524375" cy="7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0" name="AutoShape 59" descr="data:image/png;base64,iVBORw0KGgoAAAANSUhEUgAAAXwAAABUCAMAAAC2sXwXAAAAilBMVEX///8AAAABAQH+/v4CAgL9/f0DAwNqamrY2NiWlpYxMTH6+vrs7OyysrJubm5FRUV/f3/BwcGoqKjJyckqKiocHBwYGBi5ubnQ0NA3NzeampphYWH09PTg4ODt7e2Hh4dZWVkODg5AQEChoaFPT094eHgkJCQtLS2srKx8fHyFhYViYmJLS0uPj4/448dKAAAR7UlEQVR4nO1dC0PaOhROmragASaiAtoiFUGn8v//3j3fSZq+0loQvZszm5uWNI8vJ+edKCYylEEsjyphLC+EUGIsj2yASizPR1pUCz0O0HpMYwvDIPxuX5hbGMhfgsEP/0DwA+6AVuDbFSBPhMXgB0dTfvC54NMA4+Mb/oMLgx/+yZTPzR85sD+7ZDHNLnDg/4k8/3sSvS3gPn805e+WV+dXT+ffsdwQ35d1yjdcNrDF4ivNd8eCj4bC0H1PhblJGL8H/mb4bcueZ1gTuHGWQRa7n2JeCsOBfbj2pfyA2iwzkjhf2y7wp+LblmcHfsF24owp0hJ+CIkcx6DbFv7bh/JNI3HAa2opPw6gcL0LfqRU9L9g89kluiyDn7MAMITAYmSEAqlFMnRIHQN+Fhv5gpI3HGJNf8DvJXCD0M93eoHf0mT8Ls//J8Av8fztMB0OU1uGi+ntdn2dWer1ItiH518vB7fzqWsWLW92sgfP/xfAL1H+mRB1IJLx9oE+yQiluE7/bZQf8xc/u5ps0rypAsrFdanuvw5+jt2ZoNnWJ6yHZ09klXls/RbwDZsPgkzevEwT0Wwxmt04DeoH/A7wFf2J0r01yvqBT+hnMgvk20ILrRWVaufqB3wv22mCn2iCQM2u4JPoCT4pl7Se2R5vi4jhr7b5A75H4HrAJ+h1oiMxWoPxV0uLwMUWyeTDPIqiJAL44gf8SulN+RqFEBSriayXVrZDPy4Xit7TxLUiVe/8B3zZj+draCmaSF/ox57gh/hxRKDryA/eD/g9Kd8UJRIi4Ed4G0oKpxd89uHsUk8jRWtHg0+DiCJVLjp/LrDTqt1g7TU2n47Mz5r+FG0SSSlWBxTX0tUtSvXQXqUzfq6gReAzas19wN/alnUSRU5lh8RManv/AFXTNEGSU6S/ZBaH8XvgZ3I3jeqAngT8CL3V0KeJAlVgWatMG6/YelQPoh8yyECBZlgcKQtbVNunpq6qdUZ9obsIHFWr/H3COlIObx4oOqfdn2CNa+j3FrgOfkjP6bksk75P4LK7cq+1bnD6U4BP7SaMqSuCgWfKry24iviJAs8EYhGTfSQcgUeiaIWRq1M+aXqi3BetVhLl64i/CRF1/n7kdh4+coXquPX2gN+H7WC34QPW9zsoH87QQD6ajXJy8DERb3s6h6tcGRjUa9KDJCdD6BGusohWq3rriWga/LYNsJ2k3F0keFvZCmWsdfVHrnwY2wFDVGBma1n4+5vgA3v6NMXi+1qx5XiejxebJX7YPqcr1ZhkMlps1ktXa3m3mQ3LCF8WTSzwcmUcau7rSsrrt/tZuqIZirT8eKiEazq5K56/0RoldYZ4oMDVCbQXrRZsQ7WDHxL4e9qMuktPORZ8JcjWqzmY4px0Xi8XNein2ytXzb01Gee6gBbPxTYeAc1qb9Nd05tl27l5ndIOEr9l4Zt9EY7eomEmTTyEPh4S9PX5Hcjziaqgr9MA72TYxfOpu+VINGjwNOALgF9DhGM1JtqzvAeuUGegbMwGN/xxyKG4QJp4GpXHDaQh/o5L4EeiagoqMb+22UPVxTYaR7aAAnLOlMgZUA8jpY3OJcTAmDp4+Q0aQgf4/Xi+eUtF5b1Wp/yQXZm37yrnH6J8f0g54DksQfwkGQjG/Y5ren3d28TIwHHxiMGPKn0R+LE/gAoDfo0FvjShaCh48YaHSwqQHkpWyWndMznzwnggzzcDoqVNfreDL6EJPXSq+KcFP3BfYHggtBXrNUqPpeFIcalOUSYjptJx0ZYf/FBW+8rBp+nejAn8dE2PQ9588g4bHoooQcouYLzw2yv6jgIfYldP28HnPKz7LiXzhOAH5SItk5VjsEYdzXZ5QKFWzcAYP68wzXfBd5RfeZ8YTxbKF1Lp1BhxDlB/LG+mmrmZGp5LTjKlf69qYsgLfl+2A1U2LbwMDfBpeNfTdxj+J4HPD8i01lDD9e/cCRh4wM9i+bTSfcAPveAHTPuv2D16bZPqCIALzU5Ezeo42CBJ4cQL5sFGFg+INed9sRObbEe+vU/4p+f5rAMEPJEpMFzsgjjDxMIKz3eUm8kN2utP+bXu4DF/HMKmXXDOR4hVuhmy62H4wGsDgibC78F2+lI+LDZdaAENnh9D5fp8tsOQ/dpOTNmuWd2EWkP9r6l/dclhTI4ryJu1rfe6NAvHOs+yF9sxuRxFV4NHXo4YbZBwB9avNjeDRrCBQh/dSlbIoO/sm4qOB/y+PJ9N6NGDtFqED/z5e8ifAHxGYOMejy6X8HoYJv8wImN1y1yXQzrn8xGPnChntmZRGTPpoOVelE9t3LqnKdtlGWczztCqIp0eMVYooBkcGaOlZPmLJU7qfgUv+P0pH0u5bgMfm3z1FeADs1vjYWMvJXxOlq/sprQabzb7KAZwcAVADiixyAzRote0D/ghsy50lfvwxJKboN7OF+zl02eS05CwrHPq6dbmXNLfrWiGMjzg96V8webJRRv4NJVMtPjwTwq+NODDKiJqIMX+3jQFRkM7Ir0xKacYlkiihH1rcO3eG6sKe2TeB/y4Bj5p8RPJ0oR4fsq2p4arlwUuaZs8djZtCdWnUQv2xwlcYUzXZ2lzoRoCN5Rr0elYOAn40lI+W6SGqiGHzKTBI9J8gJLwgFdKR2ZU07zPmLnWoZSvdCJu8syYwYjB0NEG8844ijEjws9y98uzbsPiKLaj2Gethtx54OH5oTxTXR6104CfUz7TFdy2RH5L9jpAxtIchmYX5vsjgdednetT0y/Av+0DfoPyafmwwKDWFzhFsfVWjyzdAcE+eeOcS/z0NsSa9+D5vVXNCKs5agM/hqb3+aqmo3w7JpWI9IE3MHKF7skUYWUwBBcas9WpbVNke2XMn4N+4IeGLRSyfXzOHB7T37DHnyuyiQ3Al+uMs4KxEmfs9H9Pzz9A4LIBHYlcuDZ4vpTD95xqJwC/wvNNIQ1MWl/OvRBD3oTMmQvfCga+uGJrAHp5b8qnIe4efj1wYebOeqR81K5d8SY5m5hW3kwJ4L+1xB5Qjub5OfhB7PVqDusJUt5GTqTt1MGXJfADs0oe8HFY4wDKL+fHx0x1YOrXueMAZu0QZl5c8rbSd+OO+X+Q8tl89sVw0x7KzqdRvqxRvg/80J6U6Uv5QfkwKvwGIc16+XuawwT/dfJCgIQlv3ood13zP1bVZPCvbUDlfwJf9qH8k4Af2gqIEYUBTGj+cTkbubAXKRgrsXgyNp1tLIMm28EBPgR+1gI+dZ5+Adv5UvBDPqGT+/J4IfCtc5zDdI5IwwSDygk/lusOjv9xttMG/rDrZdfI/8l25EEC187UVjOueziUHdNHQkSiTP9hXiubt9lX5p0jBS4H2wz5eARu/CXaTkXVxHiUSBEmj3NtJ5X5ySYExpE1pUxFjkLyQScf+PnIbSoOU34jOTv3HcjBKu8cMa0xjCsncV9XnQzgWMo34Fju1nSs+cNmJwa/YmSxlQnKYw86zX9vLFwL/qzIpSI8iPJjayTVwVfCAz7HwgK5Xdgyv7hyYd9sygkjFs7ovJB7IWIaXcbm0b4dgbnZE6LNMCLZIz2Y/mndC0iigoULuyrkOaTG6oF4vBTapqIpQ/mxufkAh3D6UD6Hx86KIYyKPXAbFRasFrPS8bMBOGJv8A+j/KkJXHjBn3y5Y41Je75jbgAF3oCPaAZoasurw5yHGmPfDtRkD/jKzbxC+YBmn+et6USsHcaTVeScN0rrbaHtDEU9DaUL/MMofyNlSzAFQYqvc6yZpE1krJK2YcQQM3OdsmufwV+KIh8zgiMgNM4XuakHU5QTuBXKR19nQlvfjhYvbq6IHJRSDy+LPBQh2pzJDfAPFLhCIFHf5KU0AuhSNlP0Tg6+o/yI0+gQ3ynoMSZGM9qZLBZAmxp/PnvWkEkW810EkMQe8CsZydbICgCLza0lwhq4nq5GopRwqDYFBep6zm07+IcE0KGQIVPcHKNtBlNiOfo6x5p7PHqRLGtDRA3HkV69ScOC6O+kiO5EU2Y6SKqLJRTxMvj1MWrnWAPbcWW1c8rnskT5xNg2xcEdJA52wXBkGFErTo2wpelSjuVzD23pg+CHHEm6GBoNZDibD9x4MrkcEnfYl66T2I6nXG86PssfAb5aDHdONWZWp5ktZqkBH1uMCOoi13Zm41cThoRqdT4SQhWq1Ka4HCgSqlPvOJryI2b5LeBzNKeT3Z0CfFJq4D1ZmvJw5TKnOcBEen00lyVPi7ziek+OMPHRWlSTppaV8vSS6KjQdvKullcmBGyyVB5WxqH/IfAPSR0BA71wk2gaWbFc9nAwfDx1pHoZhHMoxkZ/1+mjq1Gu6EgkM5Z4AX49q3BLjCPXdipGFl/6Zih/siqNT5V5/udQPiJZBdfxZi9km/bXTwe+dHdpGHu/wGfF6s1tZWE49MBHJPMyqWessSGb5b5L+XuV5I61QJbcmjEU2NCAv0lKWH2A7fTm+ZFICq7jFbhlCfdZ4BtE8jFUzsaf8fEqMXosjG7OHwtk+TKzq0VUzVhDHCQMile2OnEu5bBw6dsgFS9JxsZ8PsAPUH5/8NWqdCbRkygbFmGGTwPfuFccpwljd4UJrzxPYZhTuaFXabV7W575eE8ZfKT4FIJLThIncDkJNLS1YqPo4a1BUj6H9QVsh3SoacfhCLNpaVSqDtvJwH+S3sJp8hIZBUglYVfba2YksAmY53YJ/nuasvmP/Pww9DRGD7cQuLvGx86lFZts9NLIAH7Ow9B2l71znJGldeJQk74wIu7HYGfWpxyIU4haeO8JNYckB6lRCjhdOJnDGMykCfGF9ipXKd/2Iz6oKAQfjvAWI3B3suVKVWrlcVYbGVu4VgrxidVPELgb2XksiL21v/jkaMfKH38yZbrzUz5gHoxHnMMe2S+C/2xdPcMV/9pPh1qb84uKE5D8Bf7iedb26fXFPK3CRN2VZGEiVKeX5SieH+nhUpbc1h7HWgY4L4Xv0P8pwE8vBoPBpF6227PxDCficOSYaJ6de+g/WqWL6fMZ8lxfbsnYSlPtjttqnBxqNGXyYQeXRPlDvFarsf29v5wvRsiSqwwaGT13eeU7E3LqC35fyl8Vng0v+JIPBchdS2r0h8F/z4KwKx7xKXDdPBeNg6DYlopPn3e11s614cqL6md+K/Pl7KYuAI6j/L3l6i3gIzOVdYu7NPoMykfOJWciNYtJx7TnoRP2t+HMG7+Bf81btCQmtVYnfC5fCU9jOENsDlfzZQPlos0VAeYcegUZZa6aMCeiE+05fOsHv1vg5hkSyE/mQzAl8BtezSC2xuaLuXCkxb30kYsvGjcn2aclHJzV7zZ/TgoAU/C5tYivWvADxHqiMncH1LeeOeou6gNDW+XwiY56gt/NdvgwCognqR76bWE7jCefkeDN5w/i/9w60pPtgFgSvnCnefq7DXzgutc4ku2X+T/g96R8bdRmMvjOZb203i6Ish+ptlsAfsCX/Xg+Z0bQo7Orxi1frfdqcsZuPEk4yuQpP+D3pXwOlaUTKWsJLF1sJ2RP4tOsReP8AV96eb5y2QdKGeFO/6Ubk3LRk+3EuNiRH12kkLgNuR/Nrp2j/Qf8HDtcxsg3Alm1lhdi8fyrjno3+I73kLm1n7GjoaotQ3YX/tt/Hfycpvd1Ml2l99ullA2G0wN8ezTz6nU/bjCfxe6H7TQE7vL1rlwel7trc946aIIr2wWuI30wIDKKd+ePay6m2fX6rc9vjvgnwO++wp3Da5n/s07KD0ObROZ/N/jh+Y3fmYIYZVHMD6UQ0AHgG8d3zAfj87sqnDtc/rCdOvgBx2hiF5A1Z2LMSe6DwWfaD/MYd2VZyhfyd4LfIwfobyyqwvNLLN3dbGW+cT94S69fXhDISge19rp+YQ3naPl8mH91UQmDH3rAP6R86q/ni7dn37RsztasDFq2c1SpgH9cE5z55QX/W/5evqKwKpLz/OPADz8P/Nges+fI93crnP9gwQ9OAP6RuydoYzugjMzk3Oei57t8maNG9hdTxgA/PPiX6lbBP/x9+0Xgr3zgByY9LOZLM7/bF98FSeCvP8a8Joigtadg9ClXw/oN5x8b0l9TzsUzcjEGx5Y7JH+JxfroBgavd79X9bjs3fED+ovK6/4/94VwuMTeaIIAAAAASUVORK5CYII="/>
          <p:cNvSpPr>
            <a:spLocks noChangeAspect="1" noChangeArrowheads="1"/>
          </p:cNvSpPr>
          <p:nvPr/>
        </p:nvSpPr>
        <p:spPr bwMode="auto">
          <a:xfrm>
            <a:off x="460376" y="726281"/>
            <a:ext cx="4524375" cy="7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60338" y="4846741"/>
            <a:ext cx="8858292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are all offer and use different speech technology in their products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img.talkandroid.com/uploads/2012/03/Samsung-Logo-8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797" y="3517431"/>
            <a:ext cx="1369770" cy="70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3.gstatic.com/images?q=tbn:ANd9GcTF3bx7JuUe4yxb_rwrl3dB-hYwz6IDo1TYHCGv6gT6CCuWXJAAG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95" y="1531070"/>
            <a:ext cx="1002982" cy="75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58" y="1305975"/>
            <a:ext cx="1014720" cy="1014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" t="43857" r="20035" b="4955"/>
          <a:stretch/>
        </p:blipFill>
        <p:spPr>
          <a:xfrm>
            <a:off x="245102" y="3351625"/>
            <a:ext cx="1839638" cy="8406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10" y="1289512"/>
            <a:ext cx="2074038" cy="7005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20272" y="1496591"/>
            <a:ext cx="1513911" cy="11329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2581" y="4067310"/>
            <a:ext cx="2239277" cy="29659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284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speech technology applications has many challenges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89210-AE2C-4179-8ED3-925CF2478409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5536" y="1484313"/>
            <a:ext cx="8496944" cy="396091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telephony, voice quality must be </a:t>
            </a:r>
            <a:r>
              <a:rPr lang="en-US" i="1" dirty="0" smtClean="0"/>
              <a:t>clear</a:t>
            </a:r>
            <a:r>
              <a:rPr lang="en-US" dirty="0" smtClean="0"/>
              <a:t>, </a:t>
            </a:r>
            <a:r>
              <a:rPr lang="en-US" i="1" dirty="0" smtClean="0"/>
              <a:t>natural</a:t>
            </a:r>
            <a:r>
              <a:rPr lang="en-US" dirty="0" smtClean="0"/>
              <a:t> and </a:t>
            </a:r>
            <a:r>
              <a:rPr lang="en-US" i="1" dirty="0" smtClean="0"/>
              <a:t>understandable</a:t>
            </a:r>
          </a:p>
          <a:p>
            <a:r>
              <a:rPr lang="en-US" dirty="0" smtClean="0"/>
              <a:t>Speech recognition needs to be </a:t>
            </a:r>
            <a:r>
              <a:rPr lang="en-US" i="1" dirty="0" smtClean="0"/>
              <a:t>accurate</a:t>
            </a:r>
          </a:p>
          <a:p>
            <a:r>
              <a:rPr lang="en-US" dirty="0"/>
              <a:t>Compression is needed for </a:t>
            </a:r>
            <a:r>
              <a:rPr lang="en-US" i="1" dirty="0"/>
              <a:t>efficient storage or transmission</a:t>
            </a:r>
            <a:r>
              <a:rPr lang="en-US" dirty="0"/>
              <a:t> over wireless </a:t>
            </a:r>
            <a:r>
              <a:rPr lang="en-US" dirty="0" smtClean="0"/>
              <a:t>networks</a:t>
            </a:r>
          </a:p>
          <a:p>
            <a:r>
              <a:rPr lang="en-US" i="1" dirty="0" smtClean="0"/>
              <a:t>Signal enhancement </a:t>
            </a:r>
            <a:r>
              <a:rPr lang="en-US" dirty="0" smtClean="0"/>
              <a:t>is needed so these applications work well when recording your voice in noisy environments</a:t>
            </a:r>
          </a:p>
          <a:p>
            <a:pPr lvl="1"/>
            <a:r>
              <a:rPr lang="en-US" dirty="0" smtClean="0"/>
              <a:t>E.g. background noise from cars, restaurant, wind, etc.</a:t>
            </a:r>
          </a:p>
          <a:p>
            <a:endParaRPr lang="en-US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6251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4FC58E2B8E464CB859BA8C119AA000" ma:contentTypeVersion="11" ma:contentTypeDescription="Create a new document." ma:contentTypeScope="" ma:versionID="b920c56e7721ab56ff9592f49ef9a9e7">
  <xsd:schema xmlns:xsd="http://www.w3.org/2001/XMLSchema" xmlns:xs="http://www.w3.org/2001/XMLSchema" xmlns:p="http://schemas.microsoft.com/office/2006/metadata/properties" xmlns:ns3="8a6fc24c-8b3d-4f26-b984-7b97544f6683" xmlns:ns4="db783b95-ab14-4f0b-a573-dd790d60aacf" targetNamespace="http://schemas.microsoft.com/office/2006/metadata/properties" ma:root="true" ma:fieldsID="ca82a3255da9bae86a00dc733889febc" ns3:_="" ns4:_="">
    <xsd:import namespace="8a6fc24c-8b3d-4f26-b984-7b97544f6683"/>
    <xsd:import namespace="db783b95-ab14-4f0b-a573-dd790d60aac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6fc24c-8b3d-4f26-b984-7b97544f668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83b95-ab14-4f0b-a573-dd790d60aa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014C40-1FBC-4FF5-9914-7859DB7767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6fc24c-8b3d-4f26-b984-7b97544f6683"/>
    <ds:schemaRef ds:uri="db783b95-ab14-4f0b-a573-dd790d60aa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D11EB6-2436-49D0-BD07-01D05DF1ED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92BEFA-0A0D-46DC-9284-BCB04024E9F0}">
  <ds:schemaRefs>
    <ds:schemaRef ds:uri="8a6fc24c-8b3d-4f26-b984-7b97544f6683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db783b95-ab14-4f0b-a573-dd790d60aacf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10070</TotalTime>
  <Words>4776</Words>
  <Application>Microsoft Office PowerPoint</Application>
  <PresentationFormat>On-screen Show (4:3)</PresentationFormat>
  <Paragraphs>693</Paragraphs>
  <Slides>79</Slides>
  <Notes>12</Notes>
  <HiddenSlides>0</HiddenSlides>
  <MMClips>3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8" baseType="lpstr">
      <vt:lpstr>Arial</vt:lpstr>
      <vt:lpstr>Book Antiqua</vt:lpstr>
      <vt:lpstr>Calibri</vt:lpstr>
      <vt:lpstr>Cambria Math</vt:lpstr>
      <vt:lpstr>Times New Roman</vt:lpstr>
      <vt:lpstr>Verdana</vt:lpstr>
      <vt:lpstr>ヒラギノ角ゴ Pro W3</vt:lpstr>
      <vt:lpstr>Office Theme</vt:lpstr>
      <vt:lpstr>Equation</vt:lpstr>
      <vt:lpstr>PowerPoint Presentation</vt:lpstr>
      <vt:lpstr>Introduction to APSIPA and APSIPA DL</vt:lpstr>
      <vt:lpstr>First, a bit about me</vt:lpstr>
      <vt:lpstr>Where is Wollongong?</vt:lpstr>
      <vt:lpstr>Overview</vt:lpstr>
      <vt:lpstr>Speech Technology Applications</vt:lpstr>
      <vt:lpstr>Speech technology applications are used in everyday life</vt:lpstr>
      <vt:lpstr>Speech technology is big business</vt:lpstr>
      <vt:lpstr>Creating speech technology applications has many challenges</vt:lpstr>
      <vt:lpstr>Overcoming these challenges requires clever digital speech signal processing algorithms</vt:lpstr>
      <vt:lpstr>Speech production model and speech signal characteristics</vt:lpstr>
      <vt:lpstr>Modeling the speech production system or how people talk</vt:lpstr>
      <vt:lpstr>Classification of speech sounds</vt:lpstr>
      <vt:lpstr>Speech Signals change over time – hence models must be updated regularly </vt:lpstr>
      <vt:lpstr>Analysis of speech signals</vt:lpstr>
      <vt:lpstr>Typical Speech production model</vt:lpstr>
      <vt:lpstr>Magnitude spectra of voiced speech</vt:lpstr>
      <vt:lpstr>Magnitude spectra of unvoiced speech</vt:lpstr>
      <vt:lpstr>Key points from this section</vt:lpstr>
      <vt:lpstr>Linear prediction for modeling speech</vt:lpstr>
      <vt:lpstr>Linear Prediction (LP) as used in speech coding</vt:lpstr>
      <vt:lpstr>So LP is calculated over short durations - 20 to 30 ms length frames</vt:lpstr>
      <vt:lpstr>The speech production model in more detail</vt:lpstr>
      <vt:lpstr>Modelling the time-varying digital filter</vt:lpstr>
      <vt:lpstr>How would we do this in Matlab?</vt:lpstr>
      <vt:lpstr>Properties of Linear Prediction (LP)</vt:lpstr>
      <vt:lpstr>Properties of Linear Prediction (LP)</vt:lpstr>
      <vt:lpstr>Deriving the prediction coefficients</vt:lpstr>
      <vt:lpstr>How is this used in speech coding?</vt:lpstr>
      <vt:lpstr>Key points from this section</vt:lpstr>
      <vt:lpstr>Human sound perception</vt:lpstr>
      <vt:lpstr>First, how do we hear sound?</vt:lpstr>
      <vt:lpstr>Human perception of sound</vt:lpstr>
      <vt:lpstr>Not all sounds are perceived equally</vt:lpstr>
      <vt:lpstr>Critical bands</vt:lpstr>
      <vt:lpstr>Critical Bands (2)</vt:lpstr>
      <vt:lpstr>Using sound perception models in speech processing</vt:lpstr>
      <vt:lpstr>Key points from this section</vt:lpstr>
      <vt:lpstr>Enhancing speech corrupted by noise</vt:lpstr>
      <vt:lpstr>Speech in the presence of backround noise</vt:lpstr>
      <vt:lpstr>Spectral characteristics of noise</vt:lpstr>
      <vt:lpstr>Examples of noisy speech</vt:lpstr>
      <vt:lpstr>Speech Enhancement Algorithms</vt:lpstr>
      <vt:lpstr>Spectral Subtractive Algorithms</vt:lpstr>
      <vt:lpstr>Spectral Subtractive Algorithms</vt:lpstr>
      <vt:lpstr>Spectral Subtractive Algorithms</vt:lpstr>
      <vt:lpstr>Spectral Subtractive Algorithms</vt:lpstr>
      <vt:lpstr>Suppression Function Representation</vt:lpstr>
      <vt:lpstr>Spectral subtraction – practical limitations</vt:lpstr>
      <vt:lpstr>Algorithms to Reduce Musical Noise</vt:lpstr>
      <vt:lpstr>Algorithms to Reduce Musical Noise (2)</vt:lpstr>
      <vt:lpstr>Spectral Subtraction: Other methods</vt:lpstr>
      <vt:lpstr>Key points from this section</vt:lpstr>
      <vt:lpstr>Performance measures for speech processing applications</vt:lpstr>
      <vt:lpstr>Performance measures for speech enhancement</vt:lpstr>
      <vt:lpstr>Mean Opinion Score (MOS) test</vt:lpstr>
      <vt:lpstr>Perceptual Evaluation of Speech Quality (PESQ)</vt:lpstr>
      <vt:lpstr>Subjective Intelligibility tests</vt:lpstr>
      <vt:lpstr>Other Objective Tests</vt:lpstr>
      <vt:lpstr>Log Spectral Distortion</vt:lpstr>
      <vt:lpstr>Itakura Saito Distance</vt:lpstr>
      <vt:lpstr>Speech Recognition Accuracy</vt:lpstr>
      <vt:lpstr>Key points from this section</vt:lpstr>
      <vt:lpstr>Microphones and microphone array processing of speech (bonus slides)</vt:lpstr>
      <vt:lpstr>Microphones</vt:lpstr>
      <vt:lpstr>Omnidirectional microphones</vt:lpstr>
      <vt:lpstr>First Order Directional Microphones</vt:lpstr>
      <vt:lpstr>The Cardioid</vt:lpstr>
      <vt:lpstr>The Supercardioid</vt:lpstr>
      <vt:lpstr>The hyper cardioid</vt:lpstr>
      <vt:lpstr>Microphone array speech processing</vt:lpstr>
      <vt:lpstr>Spaced microphone arrays</vt:lpstr>
      <vt:lpstr>Spaced microphone arrays: Limitations</vt:lpstr>
      <vt:lpstr>Microphone array Beamforming</vt:lpstr>
      <vt:lpstr>Beamformers: Limitations</vt:lpstr>
      <vt:lpstr>Speech source Direction of Arrival (DOA) estimation: Applications</vt:lpstr>
      <vt:lpstr>Other types of microphone arrays</vt:lpstr>
      <vt:lpstr>DOA estimation using SRP-PHAT</vt:lpstr>
      <vt:lpstr>Want to no more – here is some suggested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none</dc:creator>
  <cp:lastModifiedBy>Christian Ritz</cp:lastModifiedBy>
  <cp:revision>222</cp:revision>
  <dcterms:created xsi:type="dcterms:W3CDTF">2012-09-20T08:42:46Z</dcterms:created>
  <dcterms:modified xsi:type="dcterms:W3CDTF">2019-11-16T08:34:32Z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0x010100EB4FC58E2B8E464CB859BA8C119AA000</vt:lpwstr>
  </property>
</Properties>
</file>